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3658" r:id="rId3"/>
    <p:sldId id="3660" r:id="rId4"/>
    <p:sldId id="3661" r:id="rId5"/>
    <p:sldId id="3662" r:id="rId6"/>
    <p:sldId id="3663" r:id="rId7"/>
    <p:sldId id="3665" r:id="rId8"/>
    <p:sldId id="364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5F85"/>
    <a:srgbClr val="21587F"/>
    <a:srgbClr val="1580A3"/>
    <a:srgbClr val="235078"/>
    <a:srgbClr val="F8931D"/>
    <a:srgbClr val="FF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48580-8B20-4E47-A0C8-50FD129272EF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F1F0B-73D0-460B-9249-7BDC4E2DA5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58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79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44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5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66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5F06-FC81-4CFA-AA09-82951798665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9E8B-6B64-4155-9BFC-D2FA9B30D1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hyperlink" Target="mailto:maojin@whu.edu.cn" TargetMode="External"/><Relationship Id="rId4" Type="http://schemas.openxmlformats.org/officeDocument/2006/relationships/hyperlink" Target="mailto:wangsy2@whu.edu.c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38680" y="2228671"/>
            <a:ext cx="6987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correlation between content novelty and scientific impact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420285" y="3476169"/>
            <a:ext cx="3454400" cy="0"/>
          </a:xfrm>
          <a:prstGeom prst="line">
            <a:avLst/>
          </a:prstGeom>
          <a:ln w="12700">
            <a:solidFill>
              <a:srgbClr val="23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38092" y="3476169"/>
            <a:ext cx="1763729" cy="0"/>
          </a:xfrm>
          <a:prstGeom prst="line">
            <a:avLst/>
          </a:prstGeom>
          <a:ln w="101600">
            <a:solidFill>
              <a:srgbClr val="23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645693" y="4733540"/>
            <a:ext cx="4900613" cy="861774"/>
          </a:xfrm>
          <a:prstGeom prst="rect">
            <a:avLst/>
          </a:prstGeom>
          <a:solidFill>
            <a:srgbClr val="23507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Wuhan University</a:t>
            </a: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Shiyun Wang (Presenter), Jin Mao and </a:t>
            </a:r>
            <a:r>
              <a:rPr lang="en-US" altLang="zh-CN" sz="1600" b="1" dirty="0" err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Yaxue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 Ma</a:t>
            </a: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September 30, 2021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BD7A61-6484-4E06-92AC-1C9E2063C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94" y="1847323"/>
            <a:ext cx="1966914" cy="1959046"/>
          </a:xfrm>
          <a:prstGeom prst="rect">
            <a:avLst/>
          </a:prstGeom>
        </p:spPr>
      </p:pic>
      <p:pic>
        <p:nvPicPr>
          <p:cNvPr id="24" name="音频 23">
            <a:hlinkClick r:id="" action="ppaction://media"/>
            <a:extLst>
              <a:ext uri="{FF2B5EF4-FFF2-40B4-BE49-F238E27FC236}">
                <a16:creationId xmlns:a16="http://schemas.microsoft.com/office/drawing/2014/main" id="{DBDFE375-E34A-4025-B640-6566393FA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9298">
        <p:split orient="vert"/>
      </p:transition>
    </mc:Choice>
    <mc:Fallback>
      <p:transition spd="slow" advTm="92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16" x="3241675" y="4119563"/>
          <p14:tracePt t="2218" x="3233738" y="4113213"/>
          <p14:tracePt t="2226" x="3233738" y="4106863"/>
          <p14:tracePt t="2233" x="1106488" y="2127250"/>
          <p14:tracePt t="2241" x="1106488" y="2120900"/>
          <p14:tracePt t="2271" x="1100138" y="2114550"/>
          <p14:tracePt t="2278" x="1081088" y="2100263"/>
          <p14:tracePt t="2285" x="1054100" y="2093913"/>
          <p14:tracePt t="2295" x="1039813" y="2087563"/>
          <p14:tracePt t="2300" x="1039813" y="2079625"/>
          <p14:tracePt t="2309" x="1027113" y="2073275"/>
          <p14:tracePt t="2315" x="1019175" y="2066925"/>
          <p14:tracePt t="2323" x="1006475" y="2066925"/>
          <p14:tracePt t="2331" x="985838" y="2060575"/>
          <p14:tracePt t="2338" x="952500" y="2046288"/>
          <p14:tracePt t="2346" x="939800" y="2039938"/>
          <p14:tracePt t="2369" x="933450" y="2039938"/>
          <p14:tracePt t="2497" x="933450" y="2052638"/>
          <p14:tracePt t="2503" x="946150" y="2066925"/>
          <p14:tracePt t="2512" x="952500" y="2087563"/>
          <p14:tracePt t="2518" x="966788" y="2100263"/>
          <p14:tracePt t="2524" x="973138" y="2114550"/>
          <p14:tracePt t="2532" x="985838" y="2120900"/>
          <p14:tracePt t="2539" x="1012825" y="2154238"/>
          <p14:tracePt t="2546" x="1054100" y="2200275"/>
          <p14:tracePt t="2555" x="1100138" y="2241550"/>
          <p14:tracePt t="2562" x="1187450" y="2328863"/>
          <p14:tracePt t="2570" x="1268413" y="2408238"/>
          <p14:tracePt t="2579" x="1341438" y="2462213"/>
          <p14:tracePt t="2593" x="1449388" y="2536825"/>
          <p14:tracePt t="2600" x="1522413" y="2582863"/>
          <p14:tracePt t="2608" x="1584325" y="2603500"/>
          <p14:tracePt t="2617" x="1603375" y="2609850"/>
          <p14:tracePt t="2623" x="1617663" y="2609850"/>
          <p14:tracePt t="3223" x="1630363" y="2609850"/>
          <p14:tracePt t="3230" x="1651000" y="2609850"/>
          <p14:tracePt t="3237" x="1677988" y="2609850"/>
          <p14:tracePt t="3246" x="1717675" y="2609850"/>
          <p14:tracePt t="3252" x="1784350" y="2590800"/>
          <p14:tracePt t="3260" x="1804988" y="2590800"/>
          <p14:tracePt t="3283" x="1871663" y="2590800"/>
          <p14:tracePt t="3291" x="2006600" y="2590800"/>
          <p14:tracePt t="3300" x="2368550" y="2563813"/>
          <p14:tracePt t="3306" x="2563813" y="2563813"/>
          <p14:tracePt t="3314" x="2784475" y="2563813"/>
          <p14:tracePt t="3320" x="2919413" y="2563813"/>
          <p14:tracePt t="3328" x="3179763" y="2563813"/>
          <p14:tracePt t="3335" x="3381375" y="2549525"/>
          <p14:tracePt t="3344" x="3683000" y="2549525"/>
          <p14:tracePt t="3351" x="3817938" y="2549525"/>
          <p14:tracePt t="3358" x="4040188" y="2549525"/>
          <p14:tracePt t="3367" x="4206875" y="2549525"/>
          <p14:tracePt t="3373" x="4348163" y="2549525"/>
          <p14:tracePt t="3383" x="4556125" y="2549525"/>
          <p14:tracePt t="3388" x="4683125" y="2549525"/>
          <p14:tracePt t="3396" x="4951413" y="2549525"/>
          <p14:tracePt t="3403" x="5086350" y="2555875"/>
          <p14:tracePt t="3411" x="5194300" y="2563813"/>
          <p14:tracePt t="3419" x="5314950" y="2563813"/>
          <p14:tracePt t="3426" x="5448300" y="2576513"/>
          <p14:tracePt t="3435" x="5514975" y="2582863"/>
          <p14:tracePt t="3441" x="5556250" y="2597150"/>
          <p14:tracePt t="3455" x="5610225" y="2597150"/>
          <p14:tracePt t="3463" x="5656263" y="2597150"/>
          <p14:tracePt t="3470" x="5683250" y="2597150"/>
          <p14:tracePt t="3478" x="5703888" y="2597150"/>
          <p14:tracePt t="3485" x="5730875" y="2597150"/>
          <p14:tracePt t="3493" x="5749925" y="2597150"/>
          <p14:tracePt t="3501" x="5770563" y="2597150"/>
          <p14:tracePt t="3508" x="5797550" y="2597150"/>
          <p14:tracePt t="3517" x="5824538" y="2597150"/>
          <p14:tracePt t="3522" x="5837238" y="2597150"/>
          <p14:tracePt t="3552" x="5843588" y="2597150"/>
          <p14:tracePt t="4048" x="5864225" y="2597150"/>
          <p14:tracePt t="4055" x="5897563" y="2597150"/>
          <p14:tracePt t="4063" x="5924550" y="2597150"/>
          <p14:tracePt t="4069" x="5957888" y="2597150"/>
          <p14:tracePt t="4078" x="5984875" y="2597150"/>
          <p14:tracePt t="4102" x="6045200" y="2597150"/>
          <p14:tracePt t="4108" x="6138863" y="2597150"/>
          <p14:tracePt t="4115" x="6234113" y="2597150"/>
          <p14:tracePt t="4123" x="6313488" y="2597150"/>
          <p14:tracePt t="4131" x="6408738" y="2597150"/>
          <p14:tracePt t="4153" x="6650038" y="2597150"/>
          <p14:tracePt t="4162" x="6743700" y="2597150"/>
          <p14:tracePt t="4170" x="6816725" y="2597150"/>
          <p14:tracePt t="4176" x="6843713" y="2597150"/>
          <p14:tracePt t="4183" x="6897688" y="2597150"/>
          <p14:tracePt t="4190" x="6978650" y="2597150"/>
          <p14:tracePt t="4198" x="7032625" y="2597150"/>
          <p14:tracePt t="4205" x="7072313" y="2597150"/>
          <p14:tracePt t="4213" x="7112000" y="2597150"/>
          <p14:tracePt t="4220" x="7145338" y="2597150"/>
          <p14:tracePt t="4228" x="7159625" y="2597150"/>
          <p14:tracePt t="4266" x="7165975" y="2597150"/>
          <p14:tracePt t="4498" x="7145338" y="2597150"/>
          <p14:tracePt t="4505" x="7119938" y="2597150"/>
          <p14:tracePt t="4513" x="7045325" y="2597150"/>
          <p14:tracePt t="4521" x="6978650" y="2597150"/>
          <p14:tracePt t="4527" x="6843713" y="2597150"/>
          <p14:tracePt t="4542" x="6521450" y="2597150"/>
          <p14:tracePt t="4549" x="6192838" y="2597150"/>
          <p14:tracePt t="4557" x="5857875" y="2603500"/>
          <p14:tracePt t="4565" x="5583238" y="2603500"/>
          <p14:tracePt t="4572" x="5280025" y="2624138"/>
          <p14:tracePt t="4580" x="4965700" y="2657475"/>
          <p14:tracePt t="4589" x="4683125" y="2670175"/>
          <p14:tracePt t="4595" x="4375150" y="2703513"/>
          <p14:tracePt t="4604" x="4254500" y="2717800"/>
          <p14:tracePt t="4609" x="4040188" y="2757488"/>
          <p14:tracePt t="4618" x="3905250" y="2765425"/>
          <p14:tracePt t="4626" x="3751263" y="2805113"/>
          <p14:tracePt t="4633" x="3670300" y="2811463"/>
          <p14:tracePt t="4648" x="3576638" y="2832100"/>
          <p14:tracePt t="4655" x="3516313" y="2844800"/>
          <p14:tracePt t="4663" x="3408363" y="2878138"/>
          <p14:tracePt t="4672" x="3294063" y="2898775"/>
          <p14:tracePt t="4678" x="3227388" y="2919413"/>
          <p14:tracePt t="4685" x="3194050" y="2925763"/>
          <p14:tracePt t="4693" x="3154363" y="2946400"/>
          <p14:tracePt t="4715" x="3106738" y="2959100"/>
          <p14:tracePt t="4723" x="3059113" y="2979738"/>
          <p14:tracePt t="4731" x="2946400" y="3025775"/>
          <p14:tracePt t="4740" x="2905125" y="3040063"/>
          <p14:tracePt t="4746" x="2832100" y="3073400"/>
          <p14:tracePt t="4755" x="2744788" y="3106738"/>
          <p14:tracePt t="4760" x="2697163" y="3133725"/>
          <p14:tracePt t="4768" x="2663825" y="3160713"/>
          <p14:tracePt t="4775" x="2643188" y="3181350"/>
          <p14:tracePt t="4783" x="2624138" y="3208338"/>
          <p14:tracePt t="4792" x="2609850" y="3221038"/>
          <p14:tracePt t="4798" x="2603500" y="3241675"/>
          <p14:tracePt t="4805" x="2590800" y="3260725"/>
          <p14:tracePt t="4813" x="2576513" y="3281363"/>
          <p14:tracePt t="4822" x="2570163" y="3294063"/>
          <p14:tracePt t="4828" x="2555875" y="3308350"/>
          <p14:tracePt t="4835" x="2543175" y="3314700"/>
          <p14:tracePt t="4843" x="2543175" y="3321050"/>
          <p14:tracePt t="4851" x="2536825" y="3328988"/>
          <p14:tracePt t="4866" x="2528888" y="3328988"/>
          <p14:tracePt t="4874" x="2522538" y="3328988"/>
          <p14:tracePt t="4890" x="2509838" y="3335338"/>
          <p14:tracePt t="4895" x="2489200" y="3341688"/>
          <p14:tracePt t="4910" x="2476500" y="3348038"/>
          <p14:tracePt t="4919" x="2462213" y="3355975"/>
          <p14:tracePt t="4926" x="2455863" y="3355975"/>
          <p14:tracePt t="4934" x="2449513" y="3355975"/>
          <p14:tracePt t="5383" x="2462213" y="3355975"/>
          <p14:tracePt t="5391" x="2503488" y="3355975"/>
          <p14:tracePt t="5398" x="2570163" y="3355975"/>
          <p14:tracePt t="5406" x="2624138" y="3368675"/>
          <p14:tracePt t="5412" x="2744788" y="3368675"/>
          <p14:tracePt t="5421" x="2838450" y="3368675"/>
          <p14:tracePt t="5428" x="2892425" y="3368675"/>
          <p14:tracePt t="5436" x="3079750" y="3381375"/>
          <p14:tracePt t="5443" x="3160713" y="3381375"/>
          <p14:tracePt t="5451" x="3321050" y="3381375"/>
          <p14:tracePt t="5460" x="3414713" y="3381375"/>
          <p14:tracePt t="5466" x="3502025" y="3381375"/>
          <p14:tracePt t="5475" x="3556000" y="3381375"/>
          <p14:tracePt t="5480" x="3609975" y="3381375"/>
          <p14:tracePt t="5488" x="3622675" y="3381375"/>
          <p14:tracePt t="5818" x="3630613" y="3381375"/>
          <p14:tracePt t="5825" x="3643313" y="3381375"/>
          <p14:tracePt t="5833" x="3683000" y="3381375"/>
          <p14:tracePt t="5843" x="3763963" y="3381375"/>
          <p14:tracePt t="5848" x="3857625" y="3381375"/>
          <p14:tracePt t="5855" x="3965575" y="3381375"/>
          <p14:tracePt t="5862" x="4059238" y="3381375"/>
          <p14:tracePt t="5870" x="4267200" y="3381375"/>
          <p14:tracePt t="5877" x="4402138" y="3389313"/>
          <p14:tracePt t="5895" x="4670425" y="3389313"/>
          <p14:tracePt t="5901" x="4791075" y="3389313"/>
          <p14:tracePt t="5911" x="4884738" y="3389313"/>
          <p14:tracePt t="5916" x="4924425" y="3389313"/>
          <p14:tracePt t="5923" x="4959350" y="3389313"/>
          <p14:tracePt t="5946" x="4972050" y="3389313"/>
          <p14:tracePt t="6275" x="4999038" y="3389313"/>
          <p14:tracePt t="6283" x="5065713" y="3389313"/>
          <p14:tracePt t="6290" x="5146675" y="3389313"/>
          <p14:tracePt t="6298" x="5227638" y="3389313"/>
          <p14:tracePt t="6306" x="5321300" y="3389313"/>
          <p14:tracePt t="6313" x="5462588" y="3389313"/>
          <p14:tracePt t="6321" x="5562600" y="3381375"/>
          <p14:tracePt t="6330" x="5743575" y="3381375"/>
          <p14:tracePt t="6336" x="5891213" y="3368675"/>
          <p14:tracePt t="6347" x="5984875" y="3368675"/>
          <p14:tracePt t="6350" x="6207125" y="3368675"/>
          <p14:tracePt t="6358" x="6340475" y="3368675"/>
          <p14:tracePt t="6365" x="6408738" y="3368675"/>
          <p14:tracePt t="6373" x="6515100" y="3368675"/>
          <p14:tracePt t="6388" x="6596063" y="3368675"/>
          <p14:tracePt t="6396" x="6623050" y="3368675"/>
          <p14:tracePt t="6402" x="6642100" y="3368675"/>
          <p14:tracePt t="6413" x="6650038" y="3368675"/>
          <p14:tracePt t="6778" x="6662738" y="3368675"/>
          <p14:tracePt t="6785" x="6683375" y="3368675"/>
          <p14:tracePt t="6793" x="6716713" y="3368675"/>
          <p14:tracePt t="6800" x="6756400" y="3368675"/>
          <p14:tracePt t="6808" x="6877050" y="3368675"/>
          <p14:tracePt t="6823" x="6972300" y="3368675"/>
          <p14:tracePt t="6831" x="7065963" y="3368675"/>
          <p14:tracePt t="6838" x="7199313" y="3355975"/>
          <p14:tracePt t="6848" x="7461250" y="3355975"/>
          <p14:tracePt t="6852" x="7581900" y="3348038"/>
          <p14:tracePt t="6861" x="7843838" y="3348038"/>
          <p14:tracePt t="6868" x="8151813" y="3328988"/>
          <p14:tracePt t="6876" x="8461375" y="3314700"/>
          <p14:tracePt t="6883" x="8736013" y="3302000"/>
          <p14:tracePt t="6891" x="8937625" y="3287713"/>
          <p14:tracePt t="6900" x="9239250" y="3287713"/>
          <p14:tracePt t="6908" x="9386888" y="3275013"/>
          <p14:tracePt t="6914" x="9636125" y="3260725"/>
          <p14:tracePt t="6930" x="9937750" y="3241675"/>
          <p14:tracePt t="6936" x="10058400" y="3241675"/>
          <p14:tracePt t="6943" x="10320338" y="3241675"/>
          <p14:tracePt t="6966" x="10426700" y="3233738"/>
          <p14:tracePt t="6973" x="10615613" y="3233738"/>
          <p14:tracePt t="6982" x="11050588" y="3214688"/>
          <p14:tracePt t="6988" x="11198225" y="3214688"/>
          <p14:tracePt t="6998" x="11460163" y="3214688"/>
          <p14:tracePt t="7003" x="11607800" y="3214688"/>
          <p14:tracePt t="7010" x="11849100" y="3214688"/>
          <p14:tracePt t="7018" x="11984038" y="3214688"/>
          <p14:tracePt t="7026" x="12165013" y="32146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-193564" y="217178"/>
            <a:ext cx="777432" cy="653712"/>
          </a:xfrm>
          <a:prstGeom prst="line">
            <a:avLst/>
          </a:prstGeom>
          <a:ln w="381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-57263" y="761631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98668" y="61139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E5F8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1 Introduction</a:t>
            </a:r>
            <a:endParaRPr lang="zh-CN" altLang="en-US" b="1" dirty="0">
              <a:solidFill>
                <a:srgbClr val="1E5F85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6" name="左中括号 45"/>
          <p:cNvSpPr/>
          <p:nvPr/>
        </p:nvSpPr>
        <p:spPr>
          <a:xfrm>
            <a:off x="695400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5D984CA-9D00-43F8-BCE0-48099705A209}"/>
              </a:ext>
            </a:extLst>
          </p:cNvPr>
          <p:cNvSpPr txBox="1"/>
          <p:nvPr/>
        </p:nvSpPr>
        <p:spPr>
          <a:xfrm>
            <a:off x="1466084" y="2742603"/>
            <a:ext cx="8623267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One major factor of research evaluation in contemporary science is citation count, which might underestimate the value of these studies in the early years.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The present paper offers new measures of novelty by exploiting knowledge content of papers, and explores the correlation between novelty and citation impact.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CD63675-C112-4A2E-B4C8-7B25A128BD8C}"/>
              </a:ext>
            </a:extLst>
          </p:cNvPr>
          <p:cNvCxnSpPr>
            <a:cxnSpLocks/>
          </p:cNvCxnSpPr>
          <p:nvPr/>
        </p:nvCxnSpPr>
        <p:spPr>
          <a:xfrm flipH="1">
            <a:off x="1271726" y="1804378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4EC6D0B-F7D3-46D6-BB9C-E51E2EC50532}"/>
              </a:ext>
            </a:extLst>
          </p:cNvPr>
          <p:cNvCxnSpPr>
            <a:cxnSpLocks/>
          </p:cNvCxnSpPr>
          <p:nvPr/>
        </p:nvCxnSpPr>
        <p:spPr>
          <a:xfrm flipH="1">
            <a:off x="9382539" y="5587273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音频 18">
            <a:hlinkClick r:id="" action="ppaction://media"/>
            <a:extLst>
              <a:ext uri="{FF2B5EF4-FFF2-40B4-BE49-F238E27FC236}">
                <a16:creationId xmlns:a16="http://schemas.microsoft.com/office/drawing/2014/main" id="{B0CB53E1-C856-44F2-B345-FB1239523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2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638">
        <p14:gallery dir="l"/>
      </p:transition>
    </mc:Choice>
    <mc:Fallback>
      <p:transition spd="slow" advTm="14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93" x="6596063" y="3811588"/>
          <p14:tracePt t="103" x="6575425" y="3811588"/>
          <p14:tracePt t="108" x="6535738" y="3824288"/>
          <p14:tracePt t="116" x="6481763" y="3824288"/>
          <p14:tracePt t="123" x="6361113" y="3824288"/>
          <p14:tracePt t="130" x="6307138" y="3824288"/>
          <p14:tracePt t="138" x="6186488" y="3824288"/>
          <p14:tracePt t="153" x="6065838" y="3824288"/>
          <p14:tracePt t="160" x="5945188" y="3805238"/>
          <p14:tracePt t="170" x="5851525" y="3805238"/>
          <p14:tracePt t="175" x="5791200" y="3797300"/>
          <p14:tracePt t="182" x="5683250" y="3797300"/>
          <p14:tracePt t="190" x="5616575" y="3790950"/>
          <p14:tracePt t="198" x="5522913" y="3790950"/>
          <p14:tracePt t="205" x="5441950" y="3778250"/>
          <p14:tracePt t="213" x="5402263" y="3778250"/>
          <p14:tracePt t="220" x="5280025" y="3763963"/>
          <p14:tracePt t="228" x="5180013" y="3757613"/>
          <p14:tracePt t="236" x="5099050" y="3757613"/>
          <p14:tracePt t="243" x="5005388" y="3757613"/>
          <p14:tracePt t="251" x="4924425" y="3757613"/>
          <p14:tracePt t="265" x="4818063" y="3757613"/>
          <p14:tracePt t="272" x="4689475" y="3757613"/>
          <p14:tracePt t="279" x="4643438" y="3757613"/>
          <p14:tracePt t="286" x="4522788" y="3757613"/>
          <p14:tracePt t="294" x="4456113" y="3757613"/>
          <p14:tracePt t="303" x="4387850" y="3757613"/>
          <p14:tracePt t="309" x="4321175" y="3771900"/>
          <p14:tracePt t="319" x="4273550" y="3778250"/>
          <p14:tracePt t="324" x="4206875" y="3797300"/>
          <p14:tracePt t="332" x="4146550" y="3805238"/>
          <p14:tracePt t="340" x="4092575" y="3824288"/>
          <p14:tracePt t="348" x="4046538" y="3844925"/>
          <p14:tracePt t="356" x="3986213" y="3865563"/>
          <p14:tracePt t="372" x="3952875" y="3878263"/>
          <p14:tracePt t="378" x="3917950" y="3898900"/>
          <p14:tracePt t="387" x="3898900" y="3905250"/>
          <p14:tracePt t="393" x="3878263" y="3911600"/>
          <p14:tracePt t="401" x="3830638" y="3932238"/>
          <p14:tracePt t="408" x="3784600" y="3959225"/>
          <p14:tracePt t="416" x="3744913" y="3971925"/>
          <p14:tracePt t="423" x="3717925" y="3986213"/>
          <p14:tracePt t="430" x="3663950" y="4013200"/>
          <p14:tracePt t="438" x="3603625" y="4040188"/>
          <p14:tracePt t="445" x="3535363" y="4079875"/>
          <p14:tracePt t="454" x="3489325" y="4106863"/>
          <p14:tracePt t="460" x="3455988" y="4119563"/>
          <p14:tracePt t="468" x="3422650" y="4133850"/>
          <p14:tracePt t="483" x="3389313" y="4154488"/>
          <p14:tracePt t="491" x="3381375" y="4154488"/>
          <p14:tracePt t="498" x="3362325" y="4160838"/>
          <p14:tracePt t="505" x="3348038" y="4167188"/>
          <p14:tracePt t="513" x="3327400" y="4187825"/>
          <p14:tracePt t="522" x="3294063" y="4194175"/>
          <p14:tracePt t="528" x="3260725" y="4206875"/>
          <p14:tracePt t="537" x="3233738" y="4214813"/>
          <p14:tracePt t="565" x="3206750" y="4227513"/>
          <p14:tracePt t="573" x="3167063" y="4240213"/>
          <p14:tracePt t="580" x="3013075" y="4275138"/>
          <p14:tracePt t="589" x="2952750" y="4294188"/>
          <p14:tracePt t="596" x="2925763" y="4294188"/>
          <p14:tracePt t="604" x="2892425" y="4302125"/>
          <p14:tracePt t="609" x="2878138" y="4302125"/>
          <p14:tracePt t="619" x="2871788" y="4302125"/>
          <p14:tracePt t="640" x="2865438" y="4302125"/>
          <p14:tracePt t="655" x="2859088" y="4302125"/>
          <p14:tracePt t="663" x="2851150" y="4302125"/>
          <p14:tracePt t="672" x="2838450" y="4294188"/>
          <p14:tracePt t="678" x="2817813" y="4275138"/>
          <p14:tracePt t="686" x="2784475" y="4254500"/>
          <p14:tracePt t="701" x="2751138" y="4227513"/>
          <p14:tracePt t="707" x="2703513" y="4200525"/>
          <p14:tracePt t="715" x="2676525" y="4179888"/>
          <p14:tracePt t="724" x="2657475" y="4173538"/>
          <p14:tracePt t="730" x="2636838" y="4167188"/>
          <p14:tracePt t="739" x="2616200" y="4154488"/>
          <p14:tracePt t="746" x="2597150" y="4146550"/>
          <p14:tracePt t="754" x="2582863" y="4140200"/>
          <p14:tracePt t="760" x="2570163" y="4133850"/>
          <p14:tracePt t="768" x="2555875" y="4127500"/>
          <p14:tracePt t="775" x="2536825" y="4119563"/>
          <p14:tracePt t="783" x="2522538" y="4113213"/>
          <p14:tracePt t="792" x="2495550" y="4106863"/>
          <p14:tracePt t="822" x="2489200" y="4106863"/>
          <p14:tracePt t="972" x="2495550" y="4106863"/>
          <p14:tracePt t="978" x="2516188" y="4113213"/>
          <p14:tracePt t="988" x="2536825" y="4119563"/>
          <p14:tracePt t="992" x="2570163" y="4119563"/>
          <p14:tracePt t="1000" x="2582863" y="4119563"/>
          <p14:tracePt t="1007" x="2609850" y="4119563"/>
          <p14:tracePt t="1023" x="2643188" y="4127500"/>
          <p14:tracePt t="1030" x="2684463" y="4127500"/>
          <p14:tracePt t="1040" x="2763838" y="4127500"/>
          <p14:tracePt t="1045" x="2817813" y="4127500"/>
          <p14:tracePt t="1054" x="2898775" y="4127500"/>
          <p14:tracePt t="1060" x="2965450" y="4127500"/>
          <p14:tracePt t="1068" x="3006725" y="4127500"/>
          <p14:tracePt t="1075" x="3127375" y="4127500"/>
          <p14:tracePt t="1083" x="3179763" y="4127500"/>
          <p14:tracePt t="1090" x="3260725" y="4127500"/>
          <p14:tracePt t="1098" x="3327400" y="4127500"/>
          <p14:tracePt t="1106" x="3408363" y="4127500"/>
          <p14:tracePt t="1112" x="3495675" y="4127500"/>
          <p14:tracePt t="1120" x="3549650" y="4127500"/>
          <p14:tracePt t="1135" x="3589338" y="4127500"/>
          <p14:tracePt t="1142" x="3609975" y="4127500"/>
          <p14:tracePt t="1150" x="3630613" y="4127500"/>
          <p14:tracePt t="1157" x="3649663" y="4127500"/>
          <p14:tracePt t="1165" x="3657600" y="4127500"/>
          <p14:tracePt t="1622" x="3663950" y="4127500"/>
          <p14:tracePt t="1630" x="3676650" y="4127500"/>
          <p14:tracePt t="1638" x="3690938" y="4127500"/>
          <p14:tracePt t="1645" x="3703638" y="4127500"/>
          <p14:tracePt t="1652" x="3717925" y="4127500"/>
          <p14:tracePt t="1659" x="3730625" y="4127500"/>
          <p14:tracePt t="1676" x="3744913" y="4127500"/>
          <p14:tracePt t="1682" x="3751263" y="4127500"/>
          <p14:tracePt t="1693" x="3778250" y="4127500"/>
          <p14:tracePt t="1698" x="3797300" y="4127500"/>
          <p14:tracePt t="1706" x="3838575" y="4127500"/>
          <p14:tracePt t="1713" x="3878263" y="4127500"/>
          <p14:tracePt t="1721" x="3911600" y="4127500"/>
          <p14:tracePt t="1728" x="3917950" y="4127500"/>
          <p14:tracePt t="1735" x="3925888" y="4127500"/>
          <p14:tracePt t="1743" x="3938588" y="4127500"/>
          <p14:tracePt t="1750" x="3944938" y="4127500"/>
          <p14:tracePt t="1760" x="3952875" y="4127500"/>
          <p14:tracePt t="1766" x="3959225" y="4127500"/>
          <p14:tracePt t="1788" x="3971925" y="4127500"/>
          <p14:tracePt t="1803" x="3978275" y="4127500"/>
          <p14:tracePt t="1810" x="3986213" y="4127500"/>
          <p14:tracePt t="1818" x="3992563" y="4127500"/>
          <p14:tracePt t="2087" x="3998913" y="4127500"/>
          <p14:tracePt t="2110" x="4005263" y="4127500"/>
          <p14:tracePt t="2118" x="4013200" y="4127500"/>
          <p14:tracePt t="2128" x="4025900" y="4127500"/>
          <p14:tracePt t="2132" x="4052888" y="4127500"/>
          <p14:tracePt t="2140" x="4079875" y="4127500"/>
          <p14:tracePt t="2148" x="4113213" y="4127500"/>
          <p14:tracePt t="2155" x="4173538" y="4127500"/>
          <p14:tracePt t="2163" x="4213225" y="4127500"/>
          <p14:tracePt t="2170" x="4267200" y="4127500"/>
          <p14:tracePt t="2178" x="4308475" y="4127500"/>
          <p14:tracePt t="2186" x="4341813" y="4127500"/>
          <p14:tracePt t="2195" x="4360863" y="4127500"/>
          <p14:tracePt t="2200" x="4381500" y="4127500"/>
          <p14:tracePt t="2215" x="4414838" y="4127500"/>
          <p14:tracePt t="2226" x="4435475" y="4127500"/>
          <p14:tracePt t="2229" x="4448175" y="4127500"/>
          <p14:tracePt t="2238" x="4462463" y="4127500"/>
          <p14:tracePt t="2245" x="4468813" y="4127500"/>
          <p14:tracePt t="2261" x="4481513" y="4127500"/>
          <p14:tracePt t="2266" x="4489450" y="4127500"/>
          <p14:tracePt t="2274" x="4495800" y="4127500"/>
          <p14:tracePt t="2281" x="4502150" y="4127500"/>
          <p14:tracePt t="2312" x="4508500" y="4127500"/>
          <p14:tracePt t="2560" x="4522788" y="4127500"/>
          <p14:tracePt t="2568" x="4549775" y="4127500"/>
          <p14:tracePt t="2575" x="4589463" y="4127500"/>
          <p14:tracePt t="2581" x="4616450" y="4127500"/>
          <p14:tracePt t="2605" x="4670425" y="4127500"/>
          <p14:tracePt t="2613" x="4737100" y="4127500"/>
          <p14:tracePt t="2620" x="4857750" y="4113213"/>
          <p14:tracePt t="2630" x="4911725" y="4113213"/>
          <p14:tracePt t="2635" x="4959350" y="4113213"/>
          <p14:tracePt t="2643" x="4984750" y="4113213"/>
          <p14:tracePt t="2649" x="5026025" y="4106863"/>
          <p14:tracePt t="2657" x="5059363" y="4106863"/>
          <p14:tracePt t="2665" x="5099050" y="4106863"/>
          <p14:tracePt t="2672" x="5126038" y="4106863"/>
          <p14:tracePt t="2681" x="5159375" y="4106863"/>
          <p14:tracePt t="2688" x="5207000" y="4100513"/>
          <p14:tracePt t="2696" x="5233988" y="4100513"/>
          <p14:tracePt t="2702" x="5260975" y="4100513"/>
          <p14:tracePt t="2710" x="5280025" y="4100513"/>
          <p14:tracePt t="2717" x="5294313" y="4100513"/>
          <p14:tracePt t="2727" x="5307013" y="4100513"/>
          <p14:tracePt t="2732" x="5327650" y="4100513"/>
          <p14:tracePt t="2740" x="5340350" y="4100513"/>
          <p14:tracePt t="2747" x="5354638" y="4100513"/>
          <p14:tracePt t="2764" x="5360988" y="4100513"/>
          <p14:tracePt t="2770" x="5367338" y="4100513"/>
          <p14:tracePt t="3026" x="5381625" y="4100513"/>
          <p14:tracePt t="3032" x="5387975" y="4100513"/>
          <p14:tracePt t="3040" x="5414963" y="4100513"/>
          <p14:tracePt t="3049" x="5441950" y="4100513"/>
          <p14:tracePt t="3055" x="5495925" y="4086225"/>
          <p14:tracePt t="3065" x="5535613" y="4086225"/>
          <p14:tracePt t="3069" x="5589588" y="4086225"/>
          <p14:tracePt t="3078" x="5629275" y="4086225"/>
          <p14:tracePt t="3085" x="5662613" y="4086225"/>
          <p14:tracePt t="3093" x="5689600" y="4086225"/>
          <p14:tracePt t="3101" x="5722938" y="4086225"/>
          <p14:tracePt t="3108" x="5737225" y="4086225"/>
          <p14:tracePt t="3116" x="5757863" y="4086225"/>
          <p14:tracePt t="3122" x="5770563" y="4086225"/>
          <p14:tracePt t="3132" x="5791200" y="4086225"/>
          <p14:tracePt t="3137" x="5810250" y="4086225"/>
          <p14:tracePt t="3145" x="5830888" y="4086225"/>
          <p14:tracePt t="3152" x="5864225" y="4086225"/>
          <p14:tracePt t="3160" x="5905500" y="4086225"/>
          <p14:tracePt t="3167" x="5930900" y="4086225"/>
          <p14:tracePt t="3175" x="5965825" y="4086225"/>
          <p14:tracePt t="3182" x="5984875" y="4086225"/>
          <p14:tracePt t="3199" x="6018213" y="4086225"/>
          <p14:tracePt t="3220" x="6032500" y="4086225"/>
          <p14:tracePt t="3258" x="6038850" y="4086225"/>
          <p14:tracePt t="3265" x="6045200" y="4086225"/>
          <p14:tracePt t="3272" x="6053138" y="4086225"/>
          <p14:tracePt t="3279" x="6065838" y="4086225"/>
          <p14:tracePt t="3286" x="6072188" y="4086225"/>
          <p14:tracePt t="3309" x="6078538" y="4086225"/>
          <p14:tracePt t="3325" x="6086475" y="4079875"/>
          <p14:tracePt t="3339" x="6092825" y="4079875"/>
          <p14:tracePt t="3349" x="6099175" y="4079875"/>
          <p14:tracePt t="3355" x="6113463" y="4079875"/>
          <p14:tracePt t="3364" x="6119813" y="4079875"/>
          <p14:tracePt t="3370" x="6126163" y="4079875"/>
          <p14:tracePt t="3378" x="6138863" y="4079875"/>
          <p14:tracePt t="3384" x="6153150" y="4079875"/>
          <p14:tracePt t="3393" x="6186488" y="4079875"/>
          <p14:tracePt t="3400" x="6207125" y="4079875"/>
          <p14:tracePt t="3431" x="6219825" y="4073525"/>
          <p14:tracePt t="3438" x="6226175" y="4073525"/>
          <p14:tracePt t="3445" x="6246813" y="4073525"/>
          <p14:tracePt t="3453" x="6261100" y="4073525"/>
          <p14:tracePt t="3467" x="6267450" y="4073525"/>
          <p14:tracePt t="3476" x="6273800" y="4073525"/>
          <p14:tracePt t="3963" x="6286500" y="4073525"/>
          <p14:tracePt t="3970" x="6313488" y="4073525"/>
          <p14:tracePt t="3977" x="6340475" y="4079875"/>
          <p14:tracePt t="3987" x="6361113" y="4079875"/>
          <p14:tracePt t="3993" x="6388100" y="4079875"/>
          <p14:tracePt t="4003" x="6400800" y="4079875"/>
          <p14:tracePt t="4007" x="6434138" y="4079875"/>
          <p14:tracePt t="4015" x="6454775" y="4079875"/>
          <p14:tracePt t="4022" x="6494463" y="4079875"/>
          <p14:tracePt t="4031" x="6529388" y="4079875"/>
          <p14:tracePt t="4037" x="6556375" y="4086225"/>
          <p14:tracePt t="4045" x="6589713" y="4086225"/>
          <p14:tracePt t="4053" x="6616700" y="4086225"/>
          <p14:tracePt t="4070" x="6650038" y="4086225"/>
          <p14:tracePt t="4075" x="6669088" y="4086225"/>
          <p14:tracePt t="4084" x="6689725" y="4086225"/>
          <p14:tracePt t="4090" x="6696075" y="4086225"/>
          <p14:tracePt t="4098" x="6710363" y="4086225"/>
          <p14:tracePt t="4113" x="6716713" y="4086225"/>
          <p14:tracePt t="4510" x="6729413" y="4086225"/>
          <p14:tracePt t="4518" x="6743700" y="4086225"/>
          <p14:tracePt t="4525" x="6764338" y="4086225"/>
          <p14:tracePt t="4532" x="6777038" y="4086225"/>
          <p14:tracePt t="4539" x="6797675" y="4086225"/>
          <p14:tracePt t="4548" x="6810375" y="4086225"/>
          <p14:tracePt t="4554" x="6837363" y="4086225"/>
          <p14:tracePt t="4562" x="6858000" y="4086225"/>
          <p14:tracePt t="4572" x="6884988" y="4086225"/>
          <p14:tracePt t="4578" x="6904038" y="4086225"/>
          <p14:tracePt t="4586" x="6937375" y="4086225"/>
          <p14:tracePt t="4592" x="6978650" y="4086225"/>
          <p14:tracePt t="4607" x="7005638" y="4086225"/>
          <p14:tracePt t="4615" x="7038975" y="4086225"/>
          <p14:tracePt t="4623" x="7065963" y="4086225"/>
          <p14:tracePt t="4630" x="7099300" y="4086225"/>
          <p14:tracePt t="4638" x="7126288" y="4086225"/>
          <p14:tracePt t="4647" x="7153275" y="4079875"/>
          <p14:tracePt t="4655" x="7165975" y="4079875"/>
          <p14:tracePt t="4668" x="7180263" y="4079875"/>
          <p14:tracePt t="4677" x="7186613" y="4079875"/>
          <p14:tracePt t="4698" x="7192963" y="4073525"/>
          <p14:tracePt t="4810" x="7199313" y="4073525"/>
          <p14:tracePt t="4818" x="7213600" y="4073525"/>
          <p14:tracePt t="4826" x="7232650" y="4073525"/>
          <p14:tracePt t="4833" x="7253288" y="4073525"/>
          <p14:tracePt t="4848" x="7307263" y="4073525"/>
          <p14:tracePt t="4856" x="7334250" y="4067175"/>
          <p14:tracePt t="4862" x="7388225" y="4067175"/>
          <p14:tracePt t="4873" x="7421563" y="4067175"/>
          <p14:tracePt t="4877" x="7494588" y="4052888"/>
          <p14:tracePt t="4885" x="7562850" y="4052888"/>
          <p14:tracePt t="4893" x="7588250" y="4052888"/>
          <p14:tracePt t="4900" x="7642225" y="4052888"/>
          <p14:tracePt t="4907" x="7696200" y="4052888"/>
          <p14:tracePt t="4915" x="7716838" y="4052888"/>
          <p14:tracePt t="4924" x="7729538" y="4052888"/>
          <p14:tracePt t="4931" x="7743825" y="4052888"/>
          <p14:tracePt t="4940" x="7750175" y="4052888"/>
          <p14:tracePt t="4973" x="7756525" y="4052888"/>
          <p14:tracePt t="4975" x="7762875" y="4052888"/>
          <p14:tracePt t="4983" x="7777163" y="4052888"/>
          <p14:tracePt t="4991" x="7796213" y="4052888"/>
          <p14:tracePt t="4998" x="7810500" y="4052888"/>
          <p14:tracePt t="5007" x="7831138" y="4052888"/>
          <p14:tracePt t="5012" x="7837488" y="4052888"/>
          <p14:tracePt t="5021" x="7843838" y="4052888"/>
          <p14:tracePt t="5275" x="7858125" y="4052888"/>
          <p14:tracePt t="5282" x="7877175" y="4052888"/>
          <p14:tracePt t="5290" x="7910513" y="4052888"/>
          <p14:tracePt t="5296" x="7970838" y="4052888"/>
          <p14:tracePt t="5303" x="8024813" y="4052888"/>
          <p14:tracePt t="5311" x="8066088" y="4052888"/>
          <p14:tracePt t="5319" x="8199438" y="4052888"/>
          <p14:tracePt t="5327" x="8293100" y="4052888"/>
          <p14:tracePt t="5334" x="8374063" y="4052888"/>
          <p14:tracePt t="5342" x="8434388" y="4046538"/>
          <p14:tracePt t="5358" x="8488363" y="4046538"/>
          <p14:tracePt t="5365" x="8509000" y="4046538"/>
          <p14:tracePt t="5375" x="8528050" y="4046538"/>
          <p14:tracePt t="5380" x="8534400" y="4046538"/>
          <p14:tracePt t="5695" x="8555038" y="4046538"/>
          <p14:tracePt t="5702" x="8582025" y="4046538"/>
          <p14:tracePt t="5710" x="8609013" y="4046538"/>
          <p14:tracePt t="5718" x="8669338" y="4046538"/>
          <p14:tracePt t="5727" x="8723313" y="4046538"/>
          <p14:tracePt t="5734" x="8777288" y="4046538"/>
          <p14:tracePt t="5741" x="8850313" y="4040188"/>
          <p14:tracePt t="5748" x="8904288" y="4040188"/>
          <p14:tracePt t="5755" x="8997950" y="4025900"/>
          <p14:tracePt t="5763" x="9078913" y="4025900"/>
          <p14:tracePt t="5770" x="9118600" y="4025900"/>
          <p14:tracePt t="5778" x="9185275" y="4025900"/>
          <p14:tracePt t="5785" x="9253538" y="4025900"/>
          <p14:tracePt t="5800" x="9326563" y="4013200"/>
          <p14:tracePt t="5810" x="9380538" y="4013200"/>
          <p14:tracePt t="5815" x="9501188" y="4013200"/>
          <p14:tracePt t="5823" x="9609138" y="4013200"/>
          <p14:tracePt t="5831" x="9688513" y="4013200"/>
          <p14:tracePt t="5838" x="9829800" y="4013200"/>
          <p14:tracePt t="5844" x="9923463" y="4013200"/>
          <p14:tracePt t="5853" x="10004425" y="4013200"/>
          <p14:tracePt t="5861" x="10098088" y="4013200"/>
          <p14:tracePt t="5868" x="10158413" y="4006850"/>
          <p14:tracePt t="5877" x="10212388" y="4006850"/>
          <p14:tracePt t="5882" x="10226675" y="4006850"/>
          <p14:tracePt t="5894" x="10239375" y="4006850"/>
          <p14:tracePt t="6212" x="10218738" y="3998913"/>
          <p14:tracePt t="6219" x="10179050" y="3998913"/>
          <p14:tracePt t="6229" x="10118725" y="3979863"/>
          <p14:tracePt t="6235" x="10079038" y="3979863"/>
          <p14:tracePt t="6244" x="9944100" y="3959225"/>
          <p14:tracePt t="6249" x="9796463" y="3944938"/>
          <p14:tracePt t="6257" x="9675813" y="3925888"/>
          <p14:tracePt t="6265" x="9434513" y="3925888"/>
          <p14:tracePt t="6281" x="9132888" y="3925888"/>
          <p14:tracePt t="6287" x="8985250" y="3925888"/>
          <p14:tracePt t="6296" x="8602663" y="3925888"/>
          <p14:tracePt t="6303" x="8299450" y="3925888"/>
          <p14:tracePt t="6312" x="7864475" y="3925888"/>
          <p14:tracePt t="6317" x="7475538" y="3932238"/>
          <p14:tracePt t="6324" x="7199313" y="3952875"/>
          <p14:tracePt t="6331" x="6891338" y="3965575"/>
          <p14:tracePt t="6338" x="6616700" y="3965575"/>
          <p14:tracePt t="6346" x="6415088" y="3979863"/>
          <p14:tracePt t="6353" x="6105525" y="4013200"/>
          <p14:tracePt t="6363" x="5984875" y="4025900"/>
          <p14:tracePt t="6369" x="5818188" y="4025900"/>
          <p14:tracePt t="6378" x="5683250" y="4046538"/>
          <p14:tracePt t="6384" x="5562600" y="4059238"/>
          <p14:tracePt t="6393" x="5468938" y="4059238"/>
          <p14:tracePt t="6400" x="5348288" y="4079875"/>
          <p14:tracePt t="6409" x="5213350" y="4092575"/>
          <p14:tracePt t="6415" x="5065713" y="4113213"/>
          <p14:tracePt t="6423" x="4938713" y="4127500"/>
          <p14:tracePt t="6429" x="4803775" y="4146550"/>
          <p14:tracePt t="6438" x="4656138" y="4173538"/>
          <p14:tracePt t="6453" x="4522788" y="4179888"/>
          <p14:tracePt t="6463" x="4435475" y="4200525"/>
          <p14:tracePt t="6468" x="4227513" y="4240213"/>
          <p14:tracePt t="6475" x="4092575" y="4267200"/>
          <p14:tracePt t="6483" x="3938588" y="4302125"/>
          <p14:tracePt t="6491" x="3797300" y="4335463"/>
          <p14:tracePt t="6499" x="3663950" y="4354513"/>
          <p14:tracePt t="6505" x="3556000" y="4387850"/>
          <p14:tracePt t="6513" x="3381375" y="4429125"/>
          <p14:tracePt t="6520" x="3248025" y="4462463"/>
          <p14:tracePt t="6530" x="3146425" y="4495800"/>
          <p14:tracePt t="6535" x="3067050" y="4516438"/>
          <p14:tracePt t="6542" x="3019425" y="4535488"/>
          <p14:tracePt t="6557" x="2946400" y="4556125"/>
          <p14:tracePt t="6565" x="2911475" y="4570413"/>
          <p14:tracePt t="6573" x="2878138" y="4589463"/>
          <p14:tracePt t="6589" x="2844800" y="4603750"/>
          <p14:tracePt t="6598" x="2838450" y="4610100"/>
          <p14:tracePt t="6603" x="2832100" y="4610100"/>
          <p14:tracePt t="6617" x="2817813" y="4610100"/>
          <p14:tracePt t="6626" x="2811463" y="4616450"/>
          <p14:tracePt t="6632" x="2805113" y="4616450"/>
          <p14:tracePt t="6640" x="2798763" y="4616450"/>
          <p14:tracePt t="6806" x="2790825" y="4616450"/>
          <p14:tracePt t="6910" x="2784475" y="4616450"/>
          <p14:tracePt t="6940" x="2778125" y="4616450"/>
          <p14:tracePt t="6955" x="2771775" y="4616450"/>
          <p14:tracePt t="6978" x="2763838" y="4616450"/>
          <p14:tracePt t="7008" x="2757488" y="4616450"/>
          <p14:tracePt t="7464" x="2763838" y="4616450"/>
          <p14:tracePt t="7479" x="2771775" y="4616450"/>
          <p14:tracePt t="7495" x="2784475" y="4616450"/>
          <p14:tracePt t="7525" x="2790825" y="4616450"/>
          <p14:tracePt t="7533" x="2824163" y="4622800"/>
          <p14:tracePt t="7540" x="3067050" y="4622800"/>
          <p14:tracePt t="7550" x="3119438" y="4622800"/>
          <p14:tracePt t="7555" x="3200400" y="4622800"/>
          <p14:tracePt t="7562" x="3260725" y="4622800"/>
          <p14:tracePt t="7570" x="3354388" y="4622800"/>
          <p14:tracePt t="7578" x="3395663" y="4622800"/>
          <p14:tracePt t="7585" x="3422650" y="4622800"/>
          <p14:tracePt t="7593" x="3455988" y="4622800"/>
          <p14:tracePt t="7602" x="3475038" y="4616450"/>
          <p14:tracePt t="7608" x="3489325" y="4616450"/>
          <p14:tracePt t="7616" x="3495675" y="4616450"/>
          <p14:tracePt t="8035" x="3509963" y="4616450"/>
          <p14:tracePt t="8042" x="3529013" y="4616450"/>
          <p14:tracePt t="8052" x="3556000" y="4616450"/>
          <p14:tracePt t="8057" x="3582988" y="4616450"/>
          <p14:tracePt t="8065" x="3616325" y="4616450"/>
          <p14:tracePt t="8081" x="3649663" y="4616450"/>
          <p14:tracePt t="8088" x="3703638" y="4616450"/>
          <p14:tracePt t="8095" x="3784600" y="4616450"/>
          <p14:tracePt t="8103" x="3865563" y="4610100"/>
          <p14:tracePt t="8111" x="3917950" y="4610100"/>
          <p14:tracePt t="8120" x="3959225" y="4610100"/>
          <p14:tracePt t="8125" x="4013200" y="4610100"/>
          <p14:tracePt t="8133" x="4065588" y="4610100"/>
          <p14:tracePt t="8139" x="4113213" y="4603750"/>
          <p14:tracePt t="8148" x="4152900" y="4603750"/>
          <p14:tracePt t="8154" x="4173538" y="4595813"/>
          <p14:tracePt t="8162" x="4206875" y="4595813"/>
          <p14:tracePt t="8171" x="4227513" y="4583113"/>
          <p14:tracePt t="8188" x="4248150" y="4583113"/>
          <p14:tracePt t="8192" x="4254500" y="4583113"/>
          <p14:tracePt t="8200" x="4260850" y="4583113"/>
          <p14:tracePt t="8207" x="4267200" y="4583113"/>
          <p14:tracePt t="8643" x="4273550" y="4583113"/>
          <p14:tracePt t="8652" x="4287838" y="4583113"/>
          <p14:tracePt t="8658" x="4308475" y="4583113"/>
          <p14:tracePt t="8665" x="4348163" y="4583113"/>
          <p14:tracePt t="8672" x="4402138" y="4583113"/>
          <p14:tracePt t="8680" x="4429125" y="4583113"/>
          <p14:tracePt t="8690" x="4481513" y="4583113"/>
          <p14:tracePt t="8695" x="4529138" y="4576763"/>
          <p14:tracePt t="8703" x="4583113" y="4576763"/>
          <p14:tracePt t="8710" x="4622800" y="4576763"/>
          <p14:tracePt t="8718" x="4689475" y="4576763"/>
          <p14:tracePt t="8733" x="4757738" y="4576763"/>
          <p14:tracePt t="8740" x="4851400" y="4576763"/>
          <p14:tracePt t="8750" x="4932363" y="4570413"/>
          <p14:tracePt t="8757" x="4999038" y="4570413"/>
          <p14:tracePt t="8762" x="5059363" y="4570413"/>
          <p14:tracePt t="8772" x="5099050" y="4570413"/>
          <p14:tracePt t="8778" x="5126038" y="4570413"/>
          <p14:tracePt t="8785" x="5146675" y="4570413"/>
          <p14:tracePt t="8792" x="5153025" y="4570413"/>
          <p14:tracePt t="9685" x="5159375" y="4570413"/>
          <p14:tracePt t="9692" x="5180013" y="4570413"/>
          <p14:tracePt t="9699" x="5200650" y="4570413"/>
          <p14:tracePt t="9709" x="5233988" y="4570413"/>
          <p14:tracePt t="9715" x="5280025" y="4570413"/>
          <p14:tracePt t="9722" x="5360988" y="4570413"/>
          <p14:tracePt t="9729" x="5441950" y="4570413"/>
          <p14:tracePt t="9737" x="5502275" y="4570413"/>
          <p14:tracePt t="9744" x="5541963" y="4570413"/>
          <p14:tracePt t="9775" x="5556250" y="4570413"/>
          <p14:tracePt t="9783" x="5575300" y="4570413"/>
          <p14:tracePt t="9790" x="5635625" y="4556125"/>
          <p14:tracePt t="9797" x="5643563" y="4556125"/>
          <p14:tracePt t="10255" x="5656263" y="4556125"/>
          <p14:tracePt t="10263" x="5683250" y="4556125"/>
          <p14:tracePt t="10270" x="5716588" y="4556125"/>
          <p14:tracePt t="10279" x="5743575" y="4556125"/>
          <p14:tracePt t="10285" x="5776913" y="4556125"/>
          <p14:tracePt t="10293" x="5830888" y="4556125"/>
          <p14:tracePt t="10299" x="5864225" y="4556125"/>
          <p14:tracePt t="10308" x="5930900" y="4556125"/>
          <p14:tracePt t="10317" x="5999163" y="4556125"/>
          <p14:tracePt t="10323" x="6105525" y="4556125"/>
          <p14:tracePt t="10329" x="6165850" y="4556125"/>
          <p14:tracePt t="10338" x="6246813" y="4556125"/>
          <p14:tracePt t="10352" x="6300788" y="4556125"/>
          <p14:tracePt t="10368" x="6408738" y="4556125"/>
          <p14:tracePt t="10374" x="6448425" y="4556125"/>
          <p14:tracePt t="10381" x="6469063" y="4556125"/>
          <p14:tracePt t="10389" x="6502400" y="4556125"/>
          <p14:tracePt t="10396" x="6521450" y="4556125"/>
          <p14:tracePt t="10404" x="6556375" y="4556125"/>
          <p14:tracePt t="10412" x="6581775" y="4549775"/>
          <p14:tracePt t="10419" x="6602413" y="4549775"/>
          <p14:tracePt t="10427" x="6629400" y="4549775"/>
          <p14:tracePt t="10435" x="6650038" y="4549775"/>
          <p14:tracePt t="10442" x="6662738" y="4549775"/>
          <p14:tracePt t="10450" x="6669088" y="4549775"/>
          <p14:tracePt t="10690" x="6669088" y="4543425"/>
          <p14:tracePt t="10922" x="6683375" y="4543425"/>
          <p14:tracePt t="10930" x="6716713" y="4543425"/>
          <p14:tracePt t="10937" x="6737350" y="4543425"/>
          <p14:tracePt t="10945" x="6777038" y="4543425"/>
          <p14:tracePt t="10951" x="6858000" y="4543425"/>
          <p14:tracePt t="10959" x="6924675" y="4543425"/>
          <p14:tracePt t="10967" x="6991350" y="4543425"/>
          <p14:tracePt t="10975" x="7032625" y="4543425"/>
          <p14:tracePt t="10982" x="7119938" y="4522788"/>
          <p14:tracePt t="10990" x="7186613" y="4522788"/>
          <p14:tracePt t="11005" x="7280275" y="4522788"/>
          <p14:tracePt t="11013" x="7334250" y="4522788"/>
          <p14:tracePt t="11020" x="7354888" y="4522788"/>
          <p14:tracePt t="11029" x="7440613" y="4516438"/>
          <p14:tracePt t="11035" x="7535863" y="4516438"/>
          <p14:tracePt t="11043" x="7588250" y="4516438"/>
          <p14:tracePt t="11050" x="7710488" y="4516438"/>
          <p14:tracePt t="11058" x="7831138" y="4502150"/>
          <p14:tracePt t="11066" x="7897813" y="4502150"/>
          <p14:tracePt t="11073" x="7964488" y="4502150"/>
          <p14:tracePt t="11082" x="8031163" y="4495800"/>
          <p14:tracePt t="11087" x="8078788" y="4483100"/>
          <p14:tracePt t="11096" x="8099425" y="4483100"/>
          <p14:tracePt t="11103" x="8105775" y="4483100"/>
          <p14:tracePt t="11657" x="8112125" y="4483100"/>
          <p14:tracePt t="11665" x="8132763" y="4483100"/>
          <p14:tracePt t="11672" x="8159750" y="4483100"/>
          <p14:tracePt t="11680" x="8193088" y="4483100"/>
          <p14:tracePt t="11687" x="8239125" y="4483100"/>
          <p14:tracePt t="11695" x="8280400" y="4483100"/>
          <p14:tracePt t="11702" x="8326438" y="4483100"/>
          <p14:tracePt t="11710" x="8394700" y="4483100"/>
          <p14:tracePt t="11719" x="8434388" y="4483100"/>
          <p14:tracePt t="11725" x="8455025" y="4483100"/>
          <p14:tracePt t="11734" x="8474075" y="4483100"/>
          <p14:tracePt t="11739" x="8494713" y="4483100"/>
          <p14:tracePt t="11747" x="8521700" y="4483100"/>
          <p14:tracePt t="11762" x="8542338" y="4483100"/>
          <p14:tracePt t="11769" x="8548688" y="4483100"/>
          <p14:tracePt t="11776" x="8555038" y="4483100"/>
          <p14:tracePt t="11784" x="8555038" y="4475163"/>
          <p14:tracePt t="12183" x="8575675" y="4462463"/>
          <p14:tracePt t="12190" x="8602663" y="4435475"/>
          <p14:tracePt t="12198" x="8636000" y="4422775"/>
          <p14:tracePt t="12205" x="8696325" y="4387850"/>
          <p14:tracePt t="12213" x="8856663" y="4341813"/>
          <p14:tracePt t="12222" x="8964613" y="4308475"/>
          <p14:tracePt t="12228" x="9078913" y="4275138"/>
          <p14:tracePt t="12238" x="9266238" y="4233863"/>
          <p14:tracePt t="12243" x="9407525" y="4200525"/>
          <p14:tracePt t="12250" x="9682163" y="4146550"/>
          <p14:tracePt t="12258" x="9890125" y="4100513"/>
          <p14:tracePt t="12266" x="10025063" y="4067175"/>
          <p14:tracePt t="12273" x="10279063" y="4013200"/>
          <p14:tracePt t="12280" x="10494963" y="3965575"/>
          <p14:tracePt t="12288" x="10655300" y="3932238"/>
          <p14:tracePt t="12295" x="10977563" y="3865563"/>
          <p14:tracePt t="12310" x="11071225" y="3844925"/>
          <p14:tracePt t="12319" x="11326813" y="3784600"/>
          <p14:tracePt t="12325" x="11426825" y="3763963"/>
          <p14:tracePt t="12333" x="11547475" y="3730625"/>
          <p14:tracePt t="12340" x="11622088" y="3711575"/>
          <p14:tracePt t="12348" x="11701463" y="3690938"/>
          <p14:tracePt t="12355" x="11796713" y="3670300"/>
          <p14:tracePt t="12363" x="11869738" y="3649663"/>
          <p14:tracePt t="12372" x="11903075" y="3630613"/>
          <p14:tracePt t="12379" x="11950700" y="3609975"/>
          <p14:tracePt t="12387" x="11990388" y="3603625"/>
          <p14:tracePt t="12393" x="12038013" y="3582988"/>
          <p14:tracePt t="12400" x="12077700" y="3576638"/>
          <p14:tracePt t="12416" x="12125325" y="35560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-193564" y="217178"/>
            <a:ext cx="777432" cy="653712"/>
          </a:xfrm>
          <a:prstGeom prst="line">
            <a:avLst/>
          </a:prstGeom>
          <a:ln w="381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-57263" y="761631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98668" y="61139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E5F8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 Methods</a:t>
            </a:r>
          </a:p>
        </p:txBody>
      </p:sp>
      <p:sp>
        <p:nvSpPr>
          <p:cNvPr id="46" name="左中括号 45"/>
          <p:cNvSpPr/>
          <p:nvPr/>
        </p:nvSpPr>
        <p:spPr>
          <a:xfrm>
            <a:off x="695400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65D984CA-9D00-43F8-BCE0-48099705A209}"/>
                  </a:ext>
                </a:extLst>
              </p:cNvPr>
              <p:cNvSpPr txBox="1"/>
              <p:nvPr/>
            </p:nvSpPr>
            <p:spPr>
              <a:xfrm>
                <a:off x="1682468" y="1587993"/>
                <a:ext cx="8623267" cy="5894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Dataset: 634,738 journal articles in PubMed.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Knowledge representation: knowledge entities obtained from </a:t>
                </a:r>
                <a:r>
                  <a:rPr lang="en-US" altLang="zh-CN" dirty="0" err="1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PubTator</a:t>
                </a:r>
                <a:r>
                  <a:rPr lang="en-US" altLang="zh-CN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 Central system</a:t>
                </a:r>
                <a:r>
                  <a:rPr lang="en-US" altLang="zh-CN" baseline="30000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1</a:t>
                </a:r>
                <a:r>
                  <a:rPr lang="en-US" altLang="zh-CN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 for each article.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Content novelty indicators: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(a) The proportion of new knowledge entities in a paper p compared to its references: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rgbClr val="1E5F85"/>
                              </a:solidFill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1E5F85"/>
                              </a:solidFill>
                            </a:rPr>
                            <m:t>𝑒𝑛𝑡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1E5F85"/>
                              </a:solidFill>
                            </a:rPr>
                            <m:t>𝑝</m:t>
                          </m:r>
                        </m:sub>
                      </m:sSub>
                      <m:r>
                        <a:rPr lang="en-US" altLang="zh-CN">
                          <a:solidFill>
                            <a:srgbClr val="1E5F85"/>
                          </a:solidFill>
                        </a:rPr>
                        <m:t>= </m:t>
                      </m:r>
                      <m:f>
                        <m:fPr>
                          <m:ctrlPr>
                            <a:rPr lang="zh-CN" altLang="zh-CN" i="1">
                              <a:solidFill>
                                <a:srgbClr val="1E5F85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1E5F85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1E5F85"/>
                                  </a:solidFill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1E5F85"/>
                                  </a:solidFill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1E5F85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1E5F85"/>
                                  </a:solidFill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1E5F85"/>
                                  </a:solidFill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>
                  <a:solidFill>
                    <a:srgbClr val="21587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(b) The proportion of new pairwise combination of knowledge entities in paper </a:t>
                </a:r>
                <a:r>
                  <a:rPr lang="zh-CN" altLang="en-US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𝑝 </a:t>
                </a:r>
                <a:r>
                  <a:rPr lang="en-US" altLang="zh-CN" dirty="0">
                    <a:solidFill>
                      <a:srgbClr val="21587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compared to its references: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rgbClr val="1E5F85"/>
                              </a:solidFill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1E5F85"/>
                              </a:solidFill>
                            </a:rPr>
                            <m:t>𝑐𝑜𝑚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1E5F85"/>
                              </a:solidFill>
                            </a:rPr>
                            <m:t>𝑝</m:t>
                          </m:r>
                        </m:sub>
                      </m:sSub>
                      <m:r>
                        <a:rPr lang="en-US" altLang="zh-CN">
                          <a:solidFill>
                            <a:srgbClr val="1E5F85"/>
                          </a:solidFill>
                        </a:rPr>
                        <m:t>= </m:t>
                      </m:r>
                      <m:f>
                        <m:fPr>
                          <m:ctrlPr>
                            <a:rPr lang="zh-CN" altLang="zh-CN" i="1">
                              <a:solidFill>
                                <a:srgbClr val="1E5F85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1E5F85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1E5F85"/>
                                  </a:solidFill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1E5F85"/>
                                  </a:solidFill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1E5F85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1E5F85"/>
                                  </a:solidFill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1E5F85"/>
                                  </a:solidFill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>
                  <a:solidFill>
                    <a:srgbClr val="21587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rgbClr val="21587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rgbClr val="21587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65D984CA-9D00-43F8-BCE0-48099705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68" y="1587993"/>
                <a:ext cx="8623267" cy="5894883"/>
              </a:xfrm>
              <a:prstGeom prst="rect">
                <a:avLst/>
              </a:prstGeom>
              <a:blipFill>
                <a:blip r:embed="rId5"/>
                <a:stretch>
                  <a:fillRect l="-636" r="-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CD63675-C112-4A2E-B4C8-7B25A128BD8C}"/>
              </a:ext>
            </a:extLst>
          </p:cNvPr>
          <p:cNvCxnSpPr>
            <a:cxnSpLocks/>
          </p:cNvCxnSpPr>
          <p:nvPr/>
        </p:nvCxnSpPr>
        <p:spPr>
          <a:xfrm flipH="1">
            <a:off x="1390388" y="1483291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4EC6D0B-F7D3-46D6-BB9C-E51E2EC50532}"/>
              </a:ext>
            </a:extLst>
          </p:cNvPr>
          <p:cNvCxnSpPr>
            <a:cxnSpLocks/>
          </p:cNvCxnSpPr>
          <p:nvPr/>
        </p:nvCxnSpPr>
        <p:spPr>
          <a:xfrm flipH="1">
            <a:off x="9382539" y="5587273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1AE15AF-6590-4B35-ABBD-1B79FD1A73C8}"/>
              </a:ext>
            </a:extLst>
          </p:cNvPr>
          <p:cNvSpPr txBox="1"/>
          <p:nvPr/>
        </p:nvSpPr>
        <p:spPr>
          <a:xfrm>
            <a:off x="1779104" y="6379228"/>
            <a:ext cx="3299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1100" baseline="30000" dirty="0">
                <a:solidFill>
                  <a:srgbClr val="1E5F8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1100" dirty="0">
                <a:solidFill>
                  <a:srgbClr val="1E5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https://www.ncbi.nlm.nih.gov/research/pubtator/</a:t>
            </a:r>
          </a:p>
        </p:txBody>
      </p:sp>
      <p:pic>
        <p:nvPicPr>
          <p:cNvPr id="19" name="音频 18">
            <a:hlinkClick r:id="" action="ppaction://media"/>
            <a:extLst>
              <a:ext uri="{FF2B5EF4-FFF2-40B4-BE49-F238E27FC236}">
                <a16:creationId xmlns:a16="http://schemas.microsoft.com/office/drawing/2014/main" id="{4F72D1EF-5124-41E2-8A25-9AC2EDF46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4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653">
        <p14:gallery dir="l"/>
      </p:transition>
    </mc:Choice>
    <mc:Fallback>
      <p:transition spd="slow" advTm="50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27" x="11085513" y="3495675"/>
          <p14:tracePt t="113" x="11077575" y="3495675"/>
          <p14:tracePt t="271" x="11077575" y="3489325"/>
          <p14:tracePt t="302" x="11071225" y="3489325"/>
          <p14:tracePt t="309" x="11058525" y="3489325"/>
          <p14:tracePt t="315" x="11050588" y="3489325"/>
          <p14:tracePt t="323" x="11044238" y="3489325"/>
          <p14:tracePt t="338" x="11031538" y="3482975"/>
          <p14:tracePt t="346" x="11025188" y="3482975"/>
          <p14:tracePt t="360" x="11017250" y="3482975"/>
          <p14:tracePt t="370" x="11004550" y="3482975"/>
          <p14:tracePt t="374" x="10998200" y="3482975"/>
          <p14:tracePt t="381" x="10983913" y="3482975"/>
          <p14:tracePt t="389" x="10977563" y="3482975"/>
          <p14:tracePt t="412" x="10956925" y="3476625"/>
          <p14:tracePt t="420" x="10937875" y="3476625"/>
          <p14:tracePt t="427" x="10883900" y="3449638"/>
          <p14:tracePt t="436" x="10863263" y="3441700"/>
          <p14:tracePt t="442" x="10842625" y="3435350"/>
          <p14:tracePt t="450" x="10829925" y="3429000"/>
          <p14:tracePt t="457" x="10823575" y="3422650"/>
          <p14:tracePt t="465" x="10809288" y="3416300"/>
          <p14:tracePt t="473" x="10802938" y="3408363"/>
          <p14:tracePt t="480" x="10790238" y="3408363"/>
          <p14:tracePt t="487" x="10775950" y="3395663"/>
          <p14:tracePt t="495" x="10763250" y="3389313"/>
          <p14:tracePt t="503" x="10748963" y="3381375"/>
          <p14:tracePt t="511" x="10729913" y="3368675"/>
          <p14:tracePt t="521" x="10702925" y="3362325"/>
          <p14:tracePt t="525" x="10682288" y="3341688"/>
          <p14:tracePt t="533" x="10661650" y="3328988"/>
          <p14:tracePt t="540" x="10615613" y="3321050"/>
          <p14:tracePt t="558" x="10574338" y="3302000"/>
          <p14:tracePt t="562" x="10541000" y="3294063"/>
          <p14:tracePt t="571" x="10501313" y="3287713"/>
          <p14:tracePt t="577" x="10453688" y="3268663"/>
          <p14:tracePt t="587" x="10393363" y="3260725"/>
          <p14:tracePt t="593" x="10339388" y="3248025"/>
          <p14:tracePt t="600" x="10266363" y="3227388"/>
          <p14:tracePt t="608" x="10199688" y="3208338"/>
          <p14:tracePt t="615" x="10104438" y="3200400"/>
          <p14:tracePt t="622" x="10031413" y="3181350"/>
          <p14:tracePt t="630" x="9964738" y="3160713"/>
          <p14:tracePt t="638" x="9917113" y="3146425"/>
          <p14:tracePt t="646" x="9850438" y="3127375"/>
          <p14:tracePt t="654" x="9775825" y="3106738"/>
          <p14:tracePt t="669" x="9736138" y="3100388"/>
          <p14:tracePt t="676" x="9675813" y="3079750"/>
          <p14:tracePt t="684" x="9628188" y="3073400"/>
          <p14:tracePt t="693" x="9548813" y="3052763"/>
          <p14:tracePt t="699" x="9501188" y="3040063"/>
          <p14:tracePt t="705" x="9474200" y="3033713"/>
          <p14:tracePt t="713" x="9428163" y="3013075"/>
          <p14:tracePt t="722" x="9407525" y="3013075"/>
          <p14:tracePt t="729" x="9393238" y="3006725"/>
          <p14:tracePt t="738" x="9367838" y="2998788"/>
          <p14:tracePt t="743" x="9353550" y="2992438"/>
          <p14:tracePt t="751" x="9332913" y="2986088"/>
          <p14:tracePt t="758" x="9320213" y="2979738"/>
          <p14:tracePt t="774" x="9305925" y="2973388"/>
          <p14:tracePt t="780" x="9286875" y="2959100"/>
          <p14:tracePt t="789" x="9286875" y="2952750"/>
          <p14:tracePt t="796" x="9280525" y="2952750"/>
          <p14:tracePt t="819" x="9280525" y="2946400"/>
          <p14:tracePt t="1275" x="9272588" y="2946400"/>
          <p14:tracePt t="1282" x="9259888" y="2946400"/>
          <p14:tracePt t="1290" x="9232900" y="2946400"/>
          <p14:tracePt t="1298" x="9159875" y="2952750"/>
          <p14:tracePt t="1307" x="9091613" y="2952750"/>
          <p14:tracePt t="1319" x="9018588" y="2959100"/>
          <p14:tracePt t="1328" x="8977313" y="2959100"/>
          <p14:tracePt t="1336" x="8937625" y="2965450"/>
          <p14:tracePt t="1343" x="8890000" y="2965450"/>
          <p14:tracePt t="1350" x="8850313" y="2979738"/>
          <p14:tracePt t="1357" x="8769350" y="2986088"/>
          <p14:tracePt t="1365" x="8702675" y="2986088"/>
          <p14:tracePt t="1374" x="8669338" y="2986088"/>
          <p14:tracePt t="1381" x="8588375" y="2986088"/>
          <p14:tracePt t="1391" x="8509000" y="2986088"/>
          <p14:tracePt t="1396" x="8386763" y="2986088"/>
          <p14:tracePt t="1402" x="8326438" y="2973388"/>
          <p14:tracePt t="1409" x="8193088" y="2959100"/>
          <p14:tracePt t="1440" x="8072438" y="2952750"/>
          <p14:tracePt t="1447" x="7951788" y="2938463"/>
          <p14:tracePt t="1455" x="7683500" y="2925763"/>
          <p14:tracePt t="1462" x="7562850" y="2913063"/>
          <p14:tracePt t="1469" x="7427913" y="2905125"/>
          <p14:tracePt t="1477" x="7334250" y="2892425"/>
          <p14:tracePt t="1484" x="7226300" y="2892425"/>
          <p14:tracePt t="1492" x="7119938" y="2886075"/>
          <p14:tracePt t="1500" x="7038975" y="2886075"/>
          <p14:tracePt t="1509" x="6972300" y="2886075"/>
          <p14:tracePt t="1516" x="6918325" y="2886075"/>
          <p14:tracePt t="1525" x="6858000" y="2871788"/>
          <p14:tracePt t="1529" x="6837363" y="2871788"/>
          <p14:tracePt t="1538" x="6816725" y="2865438"/>
          <p14:tracePt t="1545" x="6797675" y="2859088"/>
          <p14:tracePt t="1553" x="6770688" y="2859088"/>
          <p14:tracePt t="1560" x="6764338" y="2859088"/>
          <p14:tracePt t="1568" x="6737350" y="2859088"/>
          <p14:tracePt t="1576" x="6723063" y="2851150"/>
          <p14:tracePt t="1583" x="6704013" y="2851150"/>
          <p14:tracePt t="1591" x="6683375" y="2851150"/>
          <p14:tracePt t="1598" x="6669088" y="2851150"/>
          <p14:tracePt t="1658" x="6662738" y="2851150"/>
          <p14:tracePt t="1665" x="6650038" y="2851150"/>
          <p14:tracePt t="1672" x="6623050" y="2851150"/>
          <p14:tracePt t="1680" x="6515100" y="2851150"/>
          <p14:tracePt t="1689" x="6448425" y="2851150"/>
          <p14:tracePt t="1696" x="6200775" y="2886075"/>
          <p14:tracePt t="1703" x="6053138" y="2892425"/>
          <p14:tracePt t="1712" x="5864225" y="2905125"/>
          <p14:tracePt t="1718" x="5716588" y="2905125"/>
          <p14:tracePt t="1726" x="5635625" y="2905125"/>
          <p14:tracePt t="1733" x="5514975" y="2905125"/>
          <p14:tracePt t="1742" x="5408613" y="2871788"/>
          <p14:tracePt t="1756" x="5254625" y="2832100"/>
          <p14:tracePt t="1763" x="4924425" y="2744788"/>
          <p14:tracePt t="1771" x="4629150" y="2684463"/>
          <p14:tracePt t="1780" x="4327525" y="2597150"/>
          <p14:tracePt t="1786" x="4005263" y="2509838"/>
          <p14:tracePt t="1792" x="3562350" y="2382838"/>
          <p14:tracePt t="1800" x="3267075" y="2295525"/>
          <p14:tracePt t="1809" x="2992438" y="2214563"/>
          <p14:tracePt t="1816" x="2744788" y="2154238"/>
          <p14:tracePt t="1824" x="2651125" y="2133600"/>
          <p14:tracePt t="1830" x="2482850" y="2106613"/>
          <p14:tracePt t="1839" x="2328863" y="2087563"/>
          <p14:tracePt t="1845" x="2268538" y="2073275"/>
          <p14:tracePt t="1860" x="2173288" y="2066925"/>
          <p14:tracePt t="1868" x="2106613" y="2052638"/>
          <p14:tracePt t="1877" x="2066925" y="2052638"/>
          <p14:tracePt t="1883" x="2019300" y="2046288"/>
          <p14:tracePt t="1893" x="1973263" y="2027238"/>
          <p14:tracePt t="1906" x="1973263" y="2019300"/>
          <p14:tracePt t="1958" x="1965325" y="2019300"/>
          <p14:tracePt t="2280" x="1973263" y="2027238"/>
          <p14:tracePt t="2295" x="1979613" y="2033588"/>
          <p14:tracePt t="2302" x="1985963" y="2033588"/>
          <p14:tracePt t="2311" x="1992313" y="2039938"/>
          <p14:tracePt t="2318" x="2000250" y="2039938"/>
          <p14:tracePt t="2328" x="2000250" y="2046288"/>
          <p14:tracePt t="2333" x="2006600" y="2052638"/>
          <p14:tracePt t="2340" x="2012950" y="2052638"/>
          <p14:tracePt t="2348" x="2019300" y="2052638"/>
          <p14:tracePt t="2363" x="2025650" y="2052638"/>
          <p14:tracePt t="2369" x="2025650" y="2060575"/>
          <p14:tracePt t="2379" x="2033588" y="2060575"/>
          <p14:tracePt t="2386" x="2039938" y="2060575"/>
          <p14:tracePt t="2400" x="2039938" y="2066925"/>
          <p14:tracePt t="2632" x="2046288" y="2066925"/>
          <p14:tracePt t="2655" x="2052638" y="2066925"/>
          <p14:tracePt t="2670" x="2060575" y="2073275"/>
          <p14:tracePt t="2679" x="2066925" y="2073275"/>
          <p14:tracePt t="2685" x="2079625" y="2073275"/>
          <p14:tracePt t="2694" x="2100263" y="2073275"/>
          <p14:tracePt t="2700" x="2112963" y="2073275"/>
          <p14:tracePt t="2708" x="2154238" y="2073275"/>
          <p14:tracePt t="2716" x="2173288" y="2073275"/>
          <p14:tracePt t="2731" x="2200275" y="2073275"/>
          <p14:tracePt t="2738" x="2214563" y="2073275"/>
          <p14:tracePt t="2747" x="2241550" y="2073275"/>
          <p14:tracePt t="2753" x="2254250" y="2073275"/>
          <p14:tracePt t="2768" x="2268538" y="2073275"/>
          <p14:tracePt t="2776" x="2281238" y="2073275"/>
          <p14:tracePt t="2782" x="2287588" y="2073275"/>
          <p14:tracePt t="2790" x="2301875" y="2073275"/>
          <p14:tracePt t="2797" x="2308225" y="2073275"/>
          <p14:tracePt t="2805" x="2314575" y="2073275"/>
          <p14:tracePt t="2836" x="2320925" y="2073275"/>
          <p14:tracePt t="2843" x="2320925" y="2066925"/>
          <p14:tracePt t="2858" x="2328863" y="2066925"/>
          <p14:tracePt t="2865" x="2341563" y="2066925"/>
          <p14:tracePt t="2873" x="2355850" y="2066925"/>
          <p14:tracePt t="2881" x="2368550" y="2066925"/>
          <p14:tracePt t="2889" x="2389188" y="2066925"/>
          <p14:tracePt t="2898" x="2395538" y="2066925"/>
          <p14:tracePt t="2903" x="2408238" y="2066925"/>
          <p14:tracePt t="2910" x="2422525" y="2066925"/>
          <p14:tracePt t="2926" x="2435225" y="2066925"/>
          <p14:tracePt t="2932" x="2443163" y="2066925"/>
          <p14:tracePt t="2949" x="2449513" y="2066925"/>
          <p14:tracePt t="2957" x="2462213" y="2066925"/>
          <p14:tracePt t="2964" x="2476500" y="2066925"/>
          <p14:tracePt t="2970" x="2489200" y="2060575"/>
          <p14:tracePt t="2981" x="2503488" y="2060575"/>
          <p14:tracePt t="2985" x="2516188" y="2060575"/>
          <p14:tracePt t="3000" x="2528888" y="2060575"/>
          <p14:tracePt t="3008" x="2536825" y="2060575"/>
          <p14:tracePt t="3015" x="2543175" y="2060575"/>
          <p14:tracePt t="3046" x="2549525" y="2060575"/>
          <p14:tracePt t="3271" x="2555875" y="2060575"/>
          <p14:tracePt t="3278" x="2576513" y="2060575"/>
          <p14:tracePt t="3285" x="2590800" y="2060575"/>
          <p14:tracePt t="3292" x="2597150" y="2060575"/>
          <p14:tracePt t="3308" x="2603500" y="2060575"/>
          <p14:tracePt t="3599" x="2609850" y="2060575"/>
          <p14:tracePt t="3661" x="2616200" y="2060575"/>
          <p14:tracePt t="3667" x="2624138" y="2060575"/>
          <p14:tracePt t="3691" x="2636838" y="2060575"/>
          <p14:tracePt t="3697" x="2663825" y="2060575"/>
          <p14:tracePt t="3705" x="2717800" y="2060575"/>
          <p14:tracePt t="3713" x="2730500" y="2060575"/>
          <p14:tracePt t="3719" x="2744788" y="2060575"/>
          <p14:tracePt t="3728" x="2757488" y="2060575"/>
          <p14:tracePt t="3743" x="2763838" y="2060575"/>
          <p14:tracePt t="3752" x="2771775" y="2060575"/>
          <p14:tracePt t="3767" x="2784475" y="2060575"/>
          <p14:tracePt t="3772" x="2790825" y="2060575"/>
          <p14:tracePt t="3796" x="2798763" y="2060575"/>
          <p14:tracePt t="3803" x="2805113" y="2060575"/>
          <p14:tracePt t="3810" x="2811463" y="2060575"/>
          <p14:tracePt t="3819" x="2817813" y="2060575"/>
          <p14:tracePt t="3826" x="2824163" y="2060575"/>
          <p14:tracePt t="3835" x="2838450" y="2060575"/>
          <p14:tracePt t="3849" x="2844800" y="2060575"/>
          <p14:tracePt t="4231" x="2851150" y="2060575"/>
          <p14:tracePt t="4237" x="2865438" y="2060575"/>
          <p14:tracePt t="4246" x="2892425" y="2060575"/>
          <p14:tracePt t="4261" x="2905125" y="2060575"/>
          <p14:tracePt t="4270" x="2919413" y="2060575"/>
          <p14:tracePt t="4275" x="2932113" y="2060575"/>
          <p14:tracePt t="4283" x="2938463" y="2060575"/>
          <p14:tracePt t="4289" x="2952750" y="2060575"/>
          <p14:tracePt t="4298" x="2959100" y="2060575"/>
          <p14:tracePt t="4305" x="2965450" y="2060575"/>
          <p14:tracePt t="4312" x="2979738" y="2060575"/>
          <p14:tracePt t="4320" x="2992438" y="2060575"/>
          <p14:tracePt t="4328" x="2998788" y="2060575"/>
          <p14:tracePt t="4342" x="3006725" y="2060575"/>
          <p14:tracePt t="4358" x="3019425" y="2060575"/>
          <p14:tracePt t="4365" x="3025775" y="2060575"/>
          <p14:tracePt t="4387" x="3032125" y="2060575"/>
          <p14:tracePt t="4590" x="3040063" y="2060575"/>
          <p14:tracePt t="4596" x="3046413" y="2060575"/>
          <p14:tracePt t="4604" x="3067050" y="2060575"/>
          <p14:tracePt t="4612" x="3094038" y="2060575"/>
          <p14:tracePt t="4621" x="3140075" y="2052638"/>
          <p14:tracePt t="4627" x="3179763" y="2052638"/>
          <p14:tracePt t="4635" x="3206750" y="2052638"/>
          <p14:tracePt t="4642" x="3241675" y="2052638"/>
          <p14:tracePt t="4650" x="3260725" y="2046288"/>
          <p14:tracePt t="4657" x="3281363" y="2046288"/>
          <p14:tracePt t="4665" x="3314700" y="2039938"/>
          <p14:tracePt t="4680" x="3327400" y="2039938"/>
          <p14:tracePt t="4689" x="3335338" y="2039938"/>
          <p14:tracePt t="4710" x="3341688" y="2039938"/>
          <p14:tracePt t="4980" x="3354388" y="2033588"/>
          <p14:tracePt t="4988" x="3368675" y="2033588"/>
          <p14:tracePt t="4995" x="3389313" y="2033588"/>
          <p14:tracePt t="5003" x="3429000" y="2033588"/>
          <p14:tracePt t="5010" x="3462338" y="2033588"/>
          <p14:tracePt t="5018" x="3509963" y="2033588"/>
          <p14:tracePt t="5025" x="3570288" y="2033588"/>
          <p14:tracePt t="5033" x="3597275" y="2033588"/>
          <p14:tracePt t="5040" x="3622675" y="2033588"/>
          <p14:tracePt t="5049" x="3649663" y="2033588"/>
          <p14:tracePt t="5057" x="3670300" y="2033588"/>
          <p14:tracePt t="5063" x="3683000" y="2027238"/>
          <p14:tracePt t="5071" x="3690938" y="2027238"/>
          <p14:tracePt t="5078" x="3697288" y="2027238"/>
          <p14:tracePt t="5101" x="3703638" y="2027238"/>
          <p14:tracePt t="5116" x="3709988" y="2027238"/>
          <p14:tracePt t="5125" x="3730625" y="2027238"/>
          <p14:tracePt t="5131" x="3744913" y="2027238"/>
          <p14:tracePt t="5141" x="3770313" y="2027238"/>
          <p14:tracePt t="5146" x="3805238" y="2027238"/>
          <p14:tracePt t="5155" x="3824288" y="2027238"/>
          <p14:tracePt t="5161" x="3838575" y="2027238"/>
          <p14:tracePt t="5168" x="3844925" y="2027238"/>
          <p14:tracePt t="5175" x="3851275" y="2027238"/>
          <p14:tracePt t="5199" x="3857625" y="2027238"/>
          <p14:tracePt t="5415" x="3865563" y="2027238"/>
          <p14:tracePt t="5422" x="3878263" y="2027238"/>
          <p14:tracePt t="5430" x="3911600" y="2027238"/>
          <p14:tracePt t="5440" x="3938588" y="2027238"/>
          <p14:tracePt t="5444" x="3971925" y="2027238"/>
          <p14:tracePt t="5452" x="4013200" y="2027238"/>
          <p14:tracePt t="5460" x="4065588" y="2027238"/>
          <p14:tracePt t="5468" x="4092575" y="2027238"/>
          <p14:tracePt t="5476" x="4133850" y="2027238"/>
          <p14:tracePt t="5482" x="4179888" y="2027238"/>
          <p14:tracePt t="5492" x="4200525" y="2027238"/>
          <p14:tracePt t="5499" x="4213225" y="2019300"/>
          <p14:tracePt t="5506" x="4233863" y="2019300"/>
          <p14:tracePt t="5513" x="4248150" y="2019300"/>
          <p14:tracePt t="5520" x="4267200" y="2019300"/>
          <p14:tracePt t="5527" x="4287838" y="2019300"/>
          <p14:tracePt t="5536" x="4314825" y="2019300"/>
          <p14:tracePt t="5550" x="4333875" y="2019300"/>
          <p14:tracePt t="5559" x="4360863" y="2019300"/>
          <p14:tracePt t="5565" x="4395788" y="2012950"/>
          <p14:tracePt t="5573" x="4421188" y="2012950"/>
          <p14:tracePt t="5579" x="4456113" y="2012950"/>
          <p14:tracePt t="5586" x="4468813" y="2012950"/>
          <p14:tracePt t="5594" x="4489450" y="2012950"/>
          <p14:tracePt t="5601" x="4502150" y="2012950"/>
          <p14:tracePt t="5617" x="4508500" y="2012950"/>
          <p14:tracePt t="5895" x="4516438" y="2012950"/>
          <p14:tracePt t="5903" x="4522788" y="2012950"/>
          <p14:tracePt t="5911" x="4549775" y="2012950"/>
          <p14:tracePt t="5918" x="4576763" y="2012950"/>
          <p14:tracePt t="5941" x="4616450" y="2012950"/>
          <p14:tracePt t="5948" x="4670425" y="2012950"/>
          <p14:tracePt t="5956" x="4818063" y="2012950"/>
          <p14:tracePt t="5963" x="4864100" y="2000250"/>
          <p14:tracePt t="5970" x="4932363" y="2000250"/>
          <p14:tracePt t="5978" x="4959350" y="2000250"/>
          <p14:tracePt t="5986" x="4978400" y="2000250"/>
          <p14:tracePt t="5994" x="5011738" y="2000250"/>
          <p14:tracePt t="6000" x="5032375" y="2000250"/>
          <p14:tracePt t="6009" x="5053013" y="2000250"/>
          <p14:tracePt t="6015" x="5072063" y="2000250"/>
          <p14:tracePt t="6023" x="5099050" y="2000250"/>
          <p14:tracePt t="6030" x="5119688" y="2000250"/>
          <p14:tracePt t="6038" x="5146675" y="1992313"/>
          <p14:tracePt t="6045" x="5180013" y="1992313"/>
          <p14:tracePt t="6053" x="5200650" y="1992313"/>
          <p14:tracePt t="6062" x="5233988" y="1985963"/>
          <p14:tracePt t="6068" x="5254625" y="1985963"/>
          <p14:tracePt t="6078" x="5273675" y="1985963"/>
          <p14:tracePt t="6091" x="5307013" y="1985963"/>
          <p14:tracePt t="6098" x="5327650" y="1979613"/>
          <p14:tracePt t="6106" x="5348288" y="1979613"/>
          <p14:tracePt t="6113" x="5360988" y="1979613"/>
          <p14:tracePt t="6121" x="5375275" y="1979613"/>
          <p14:tracePt t="6128" x="5387975" y="1979613"/>
          <p14:tracePt t="6136" x="5394325" y="1979613"/>
          <p14:tracePt t="6144" x="5402263" y="1979613"/>
          <p14:tracePt t="6375" x="5408613" y="1979613"/>
          <p14:tracePt t="6382" x="5435600" y="1979613"/>
          <p14:tracePt t="6391" x="5462588" y="1979613"/>
          <p14:tracePt t="6397" x="5514975" y="1979613"/>
          <p14:tracePt t="6405" x="5535613" y="1979613"/>
          <p14:tracePt t="6420" x="5583238" y="1979613"/>
          <p14:tracePt t="6430" x="5629275" y="1979613"/>
          <p14:tracePt t="6435" x="5697538" y="1979613"/>
          <p14:tracePt t="6444" x="5716588" y="1979613"/>
          <p14:tracePt t="6450" x="5757863" y="1979613"/>
          <p14:tracePt t="6459" x="5797550" y="1973263"/>
          <p14:tracePt t="6466" x="5857875" y="1973263"/>
          <p14:tracePt t="6473" x="5878513" y="1958975"/>
          <p14:tracePt t="6482" x="5884863" y="1958975"/>
          <p14:tracePt t="6488" x="5897563" y="1958975"/>
          <p14:tracePt t="6503" x="5911850" y="1958975"/>
          <p14:tracePt t="6513" x="5918200" y="1958975"/>
          <p14:tracePt t="6533" x="5924550" y="1958975"/>
          <p14:tracePt t="7290" x="5918200" y="1958975"/>
          <p14:tracePt t="7314" x="5911850" y="1958975"/>
          <p14:tracePt t="7336" x="5905500" y="1958975"/>
          <p14:tracePt t="7350" x="5897563" y="1952625"/>
          <p14:tracePt t="7372" x="5891213" y="1952625"/>
          <p14:tracePt t="7380" x="5884863" y="1946275"/>
          <p14:tracePt t="7388" x="5837238" y="1939925"/>
          <p14:tracePt t="7397" x="5810250" y="1931988"/>
          <p14:tracePt t="7403" x="5757863" y="1931988"/>
          <p14:tracePt t="7411" x="5710238" y="1919288"/>
          <p14:tracePt t="7419" x="5643563" y="1919288"/>
          <p14:tracePt t="7426" x="5589588" y="1912938"/>
          <p14:tracePt t="7434" x="5529263" y="1912938"/>
          <p14:tracePt t="7441" x="5394325" y="1898650"/>
          <p14:tracePt t="7450" x="5340350" y="1898650"/>
          <p14:tracePt t="7455" x="5260975" y="1898650"/>
          <p14:tracePt t="7465" x="5207000" y="1898650"/>
          <p14:tracePt t="7470" x="5086350" y="1898650"/>
          <p14:tracePt t="7479" x="4978400" y="1898650"/>
          <p14:tracePt t="7485" x="4911725" y="1898650"/>
          <p14:tracePt t="7494" x="4791075" y="1898650"/>
          <p14:tracePt t="7509" x="4670425" y="1898650"/>
          <p14:tracePt t="7517" x="4576763" y="1905000"/>
          <p14:tracePt t="7524" x="4508500" y="1905000"/>
          <p14:tracePt t="7532" x="4387850" y="1912938"/>
          <p14:tracePt t="7538" x="4308475" y="1912938"/>
          <p14:tracePt t="7546" x="4119563" y="1939925"/>
          <p14:tracePt t="7553" x="4040188" y="1952625"/>
          <p14:tracePt t="7560" x="3892550" y="1958975"/>
          <p14:tracePt t="7569" x="3790950" y="1973263"/>
          <p14:tracePt t="7576" x="3709988" y="1973263"/>
          <p14:tracePt t="7584" x="3603625" y="1973263"/>
          <p14:tracePt t="7590" x="3509963" y="1985963"/>
          <p14:tracePt t="7598" x="3468688" y="1985963"/>
          <p14:tracePt t="7613" x="3375025" y="1992313"/>
          <p14:tracePt t="7620" x="3314700" y="2006600"/>
          <p14:tracePt t="7627" x="3287713" y="2012950"/>
          <p14:tracePt t="7635" x="3233738" y="2012950"/>
          <p14:tracePt t="7642" x="3187700" y="2019300"/>
          <p14:tracePt t="7651" x="3146425" y="2027238"/>
          <p14:tracePt t="7658" x="3119438" y="2033588"/>
          <p14:tracePt t="7666" x="3100388" y="2046288"/>
          <p14:tracePt t="7673" x="3086100" y="2052638"/>
          <p14:tracePt t="7680" x="3052763" y="2060575"/>
          <p14:tracePt t="7687" x="3032125" y="2073275"/>
          <p14:tracePt t="7695" x="3013075" y="2079625"/>
          <p14:tracePt t="7705" x="2986088" y="2093913"/>
          <p14:tracePt t="7718" x="2932113" y="2120900"/>
          <p14:tracePt t="7726" x="2898775" y="2139950"/>
          <p14:tracePt t="7735" x="2859088" y="2154238"/>
          <p14:tracePt t="7740" x="2811463" y="2187575"/>
          <p14:tracePt t="7749" x="2778125" y="2200275"/>
          <p14:tracePt t="7755" x="2717800" y="2220913"/>
          <p14:tracePt t="7764" x="2697163" y="2227263"/>
          <p14:tracePt t="7773" x="2670175" y="2241550"/>
          <p14:tracePt t="7778" x="2643188" y="2262188"/>
          <p14:tracePt t="7785" x="2616200" y="2274888"/>
          <p14:tracePt t="7794" x="2597150" y="2287588"/>
          <p14:tracePt t="7802" x="2582863" y="2295525"/>
          <p14:tracePt t="7809" x="2576513" y="2301875"/>
          <p14:tracePt t="7816" x="2563813" y="2314575"/>
          <p14:tracePt t="7830" x="2555875" y="2314575"/>
          <p14:tracePt t="7838" x="2549525" y="2322513"/>
          <p14:tracePt t="7869" x="2543175" y="2328863"/>
          <p14:tracePt t="7875" x="2536825" y="2328863"/>
          <p14:tracePt t="7885" x="2528888" y="2335213"/>
          <p14:tracePt t="7890" x="2516188" y="2341563"/>
          <p14:tracePt t="7898" x="2495550" y="2347913"/>
          <p14:tracePt t="7905" x="2489200" y="2347913"/>
          <p14:tracePt t="7914" x="2482850" y="2347913"/>
          <p14:tracePt t="7921" x="2476500" y="2347913"/>
          <p14:tracePt t="7936" x="2468563" y="2347913"/>
          <p14:tracePt t="7944" x="2455863" y="2355850"/>
          <p14:tracePt t="7959" x="2443163" y="2362200"/>
          <p14:tracePt t="7967" x="2428875" y="2368550"/>
          <p14:tracePt t="7989" x="2422525" y="2374900"/>
          <p14:tracePt t="7996" x="2408238" y="2374900"/>
          <p14:tracePt t="8003" x="2355850" y="2395538"/>
          <p14:tracePt t="8011" x="2341563" y="2401888"/>
          <p14:tracePt t="8019" x="2335213" y="2408238"/>
          <p14:tracePt t="8026" x="2328863" y="2416175"/>
          <p14:tracePt t="8036" x="2320925" y="2416175"/>
          <p14:tracePt t="8041" x="2308225" y="2422525"/>
          <p14:tracePt t="8049" x="2281238" y="2435225"/>
          <p14:tracePt t="8055" x="2260600" y="2443163"/>
          <p14:tracePt t="8063" x="2247900" y="2449513"/>
          <p14:tracePt t="8070" x="2227263" y="2455863"/>
          <p14:tracePt t="8079" x="2220913" y="2455863"/>
          <p14:tracePt t="8101" x="2220913" y="2462213"/>
          <p14:tracePt t="8108" x="2214563" y="2462213"/>
          <p14:tracePt t="8400" x="2214563" y="2470150"/>
          <p14:tracePt t="8408" x="2220913" y="2470150"/>
          <p14:tracePt t="8416" x="2220913" y="2476500"/>
          <p14:tracePt t="8431" x="2227263" y="2476500"/>
          <p14:tracePt t="8438" x="2235200" y="2482850"/>
          <p14:tracePt t="8445" x="2247900" y="2482850"/>
          <p14:tracePt t="8454" x="2254250" y="2482850"/>
          <p14:tracePt t="8460" x="2268538" y="2482850"/>
          <p14:tracePt t="8483" x="2281238" y="2482850"/>
          <p14:tracePt t="8490" x="2287588" y="2489200"/>
          <p14:tracePt t="8499" x="2295525" y="2489200"/>
          <p14:tracePt t="8514" x="2308225" y="2489200"/>
          <p14:tracePt t="8522" x="2320925" y="2489200"/>
          <p14:tracePt t="8528" x="2341563" y="2489200"/>
          <p14:tracePt t="8538" x="2362200" y="2495550"/>
          <p14:tracePt t="8543" x="2381250" y="2503488"/>
          <p14:tracePt t="8551" x="2416175" y="2503488"/>
          <p14:tracePt t="8558" x="2435225" y="2516188"/>
          <p14:tracePt t="8566" x="2468563" y="2516188"/>
          <p14:tracePt t="8574" x="2489200" y="2516188"/>
          <p14:tracePt t="8603" x="2509838" y="2516188"/>
          <p14:tracePt t="8609" x="2528888" y="2522538"/>
          <p14:tracePt t="8616" x="2570163" y="2522538"/>
          <p14:tracePt t="8624" x="2582863" y="2522538"/>
          <p14:tracePt t="8632" x="2597150" y="2522538"/>
          <p14:tracePt t="8639" x="2609850" y="2522538"/>
          <p14:tracePt t="8647" x="2624138" y="2522538"/>
          <p14:tracePt t="8655" x="2643188" y="2522538"/>
          <p14:tracePt t="8662" x="2657475" y="2522538"/>
          <p14:tracePt t="8671" x="2676525" y="2522538"/>
          <p14:tracePt t="8677" x="2690813" y="2522538"/>
          <p14:tracePt t="8687" x="2717800" y="2522538"/>
          <p14:tracePt t="8692" x="2724150" y="2522538"/>
          <p14:tracePt t="8700" x="2751138" y="2522538"/>
          <p14:tracePt t="8708" x="2763838" y="2522538"/>
          <p14:tracePt t="8715" x="2784475" y="2522538"/>
          <p14:tracePt t="8723" x="2798763" y="2509838"/>
          <p14:tracePt t="8731" x="2817813" y="2509838"/>
          <p14:tracePt t="8739" x="2832100" y="2503488"/>
          <p14:tracePt t="8746" x="2838450" y="2503488"/>
          <p14:tracePt t="8755" x="2844800" y="2503488"/>
          <p14:tracePt t="8783" x="2851150" y="2503488"/>
          <p14:tracePt t="8790" x="2859088" y="2503488"/>
          <p14:tracePt t="8806" x="2865438" y="2503488"/>
          <p14:tracePt t="8813" x="2871788" y="2503488"/>
          <p14:tracePt t="8822" x="2878138" y="2503488"/>
          <p14:tracePt t="8844" x="2886075" y="2503488"/>
          <p14:tracePt t="8948" x="2892425" y="2503488"/>
          <p14:tracePt t="9069" x="2898775" y="2503488"/>
          <p14:tracePt t="9083" x="2911475" y="2503488"/>
          <p14:tracePt t="9091" x="2919413" y="2495550"/>
          <p14:tracePt t="9098" x="2932113" y="2495550"/>
          <p14:tracePt t="9107" x="2946400" y="2495550"/>
          <p14:tracePt t="9112" x="2959100" y="2495550"/>
          <p14:tracePt t="9119" x="2971800" y="2495550"/>
          <p14:tracePt t="9135" x="2986088" y="2495550"/>
          <p14:tracePt t="9142" x="2998788" y="2495550"/>
          <p14:tracePt t="9150" x="3006725" y="2495550"/>
          <p14:tracePt t="9159" x="3032125" y="2489200"/>
          <p14:tracePt t="9165" x="3046413" y="2489200"/>
          <p14:tracePt t="9175" x="3067050" y="2489200"/>
          <p14:tracePt t="9180" x="3086100" y="2489200"/>
          <p14:tracePt t="9191" x="3106738" y="2489200"/>
          <p14:tracePt t="9195" x="3133725" y="2482850"/>
          <p14:tracePt t="9211" x="3146425" y="2482850"/>
          <p14:tracePt t="9218" x="3160713" y="2482850"/>
          <p14:tracePt t="9226" x="3173413" y="2482850"/>
          <p14:tracePt t="9242" x="3179763" y="2476500"/>
          <p14:tracePt t="9249" x="3187700" y="2476500"/>
          <p14:tracePt t="9263" x="3200400" y="2476500"/>
          <p14:tracePt t="9278" x="3206750" y="2476500"/>
          <p14:tracePt t="9286" x="3214688" y="2476500"/>
          <p14:tracePt t="9293" x="3227388" y="2476500"/>
          <p14:tracePt t="9300" x="3233738" y="2476500"/>
          <p14:tracePt t="9330" x="3241675" y="2476500"/>
          <p14:tracePt t="9961" x="3248025" y="2476500"/>
          <p14:tracePt t="9976" x="3254375" y="2476500"/>
          <p14:tracePt t="9982" x="3267075" y="2470150"/>
          <p14:tracePt t="9998" x="3281363" y="2470150"/>
          <p14:tracePt t="10005" x="3287713" y="2470150"/>
          <p14:tracePt t="10013" x="3294063" y="2470150"/>
          <p14:tracePt t="10020" x="3302000" y="2470150"/>
          <p14:tracePt t="10035" x="3308350" y="2470150"/>
          <p14:tracePt t="10050" x="3314700" y="2470150"/>
          <p14:tracePt t="10081" x="3321050" y="2470150"/>
          <p14:tracePt t="10133" x="3327400" y="2470150"/>
          <p14:tracePt t="10140" x="3335338" y="2470150"/>
          <p14:tracePt t="10149" x="3348038" y="2462213"/>
          <p14:tracePt t="10162" x="3362325" y="2462213"/>
          <p14:tracePt t="10178" x="3375025" y="2462213"/>
          <p14:tracePt t="10186" x="3381375" y="2462213"/>
          <p14:tracePt t="10200" x="3389313" y="2462213"/>
          <p14:tracePt t="10313" x="3395663" y="2462213"/>
          <p14:tracePt t="10343" x="3408363" y="2462213"/>
          <p14:tracePt t="10350" x="3429000" y="2462213"/>
          <p14:tracePt t="10358" x="3462338" y="2462213"/>
          <p14:tracePt t="10365" x="3482975" y="2462213"/>
          <p14:tracePt t="10373" x="3522663" y="2462213"/>
          <p14:tracePt t="10380" x="3556000" y="2462213"/>
          <p14:tracePt t="10388" x="3576638" y="2462213"/>
          <p14:tracePt t="10397" x="3603625" y="2462213"/>
          <p14:tracePt t="10402" x="3643313" y="2462213"/>
          <p14:tracePt t="10412" x="3670300" y="2462213"/>
          <p14:tracePt t="10417" x="3676650" y="2462213"/>
          <p14:tracePt t="10440" x="3683000" y="2462213"/>
          <p14:tracePt t="10447" x="3690938" y="2462213"/>
          <p14:tracePt t="10479" x="3697288" y="2462213"/>
          <p14:tracePt t="11191" x="3703638" y="2462213"/>
          <p14:tracePt t="11198" x="3730625" y="2462213"/>
          <p14:tracePt t="11206" x="3751263" y="2462213"/>
          <p14:tracePt t="11214" x="3790950" y="2462213"/>
          <p14:tracePt t="11220" x="3844925" y="2462213"/>
          <p14:tracePt t="11228" x="3898900" y="2462213"/>
          <p14:tracePt t="11234" x="3965575" y="2462213"/>
          <p14:tracePt t="11258" x="4025900" y="2455863"/>
          <p14:tracePt t="11267" x="4092575" y="2455863"/>
          <p14:tracePt t="11272" x="4160838" y="2443163"/>
          <p14:tracePt t="11283" x="4179888" y="2443163"/>
          <p14:tracePt t="11288" x="4194175" y="2435225"/>
          <p14:tracePt t="11295" x="4206875" y="2435225"/>
          <p14:tracePt t="11302" x="4221163" y="2428875"/>
          <p14:tracePt t="11310" x="4227513" y="2428875"/>
          <p14:tracePt t="11319" x="4240213" y="2428875"/>
          <p14:tracePt t="11326" x="4254500" y="2428875"/>
          <p14:tracePt t="11334" x="4260850" y="2428875"/>
          <p14:tracePt t="11340" x="4281488" y="2428875"/>
          <p14:tracePt t="11351" x="4300538" y="2428875"/>
          <p14:tracePt t="11355" x="4327525" y="2428875"/>
          <p14:tracePt t="11363" x="4341813" y="2428875"/>
          <p14:tracePt t="11370" x="4368800" y="2428875"/>
          <p14:tracePt t="11378" x="4387850" y="2428875"/>
          <p14:tracePt t="11385" x="4402138" y="2422525"/>
          <p14:tracePt t="11393" x="4414838" y="2422525"/>
          <p14:tracePt t="11409" x="4421188" y="2422525"/>
          <p14:tracePt t="11798" x="4441825" y="2422525"/>
          <p14:tracePt t="11806" x="4468813" y="2422525"/>
          <p14:tracePt t="11813" x="4489450" y="2422525"/>
          <p14:tracePt t="11821" x="4495800" y="2428875"/>
          <p14:tracePt t="11829" x="4516438" y="2428875"/>
          <p14:tracePt t="11843" x="4522788" y="2428875"/>
          <p14:tracePt t="11852" x="4529138" y="2435225"/>
          <p14:tracePt t="11876" x="4543425" y="2435225"/>
          <p14:tracePt t="11886" x="4556125" y="2435225"/>
          <p14:tracePt t="11888" x="4562475" y="2435225"/>
          <p14:tracePt t="11896" x="4583113" y="2435225"/>
          <p14:tracePt t="11903" x="4595813" y="2443163"/>
          <p14:tracePt t="11910" x="4616450" y="2443163"/>
          <p14:tracePt t="11919" x="4637088" y="2443163"/>
          <p14:tracePt t="11926" x="4643438" y="2443163"/>
          <p14:tracePt t="11934" x="4656138" y="2443163"/>
          <p14:tracePt t="11939" x="4664075" y="2443163"/>
          <p14:tracePt t="11948" x="4670425" y="2443163"/>
          <p14:tracePt t="12158" x="4683125" y="2443163"/>
          <p14:tracePt t="12165" x="4703763" y="2443163"/>
          <p14:tracePt t="12172" x="4737100" y="2443163"/>
          <p14:tracePt t="12181" x="4791075" y="2443163"/>
          <p14:tracePt t="12189" x="4845050" y="2443163"/>
          <p14:tracePt t="12195" x="4951413" y="2443163"/>
          <p14:tracePt t="12204" x="5032375" y="2443163"/>
          <p14:tracePt t="12210" x="5086350" y="2443163"/>
          <p14:tracePt t="12220" x="5207000" y="2443163"/>
          <p14:tracePt t="12225" x="5287963" y="2435225"/>
          <p14:tracePt t="12233" x="5381625" y="2435225"/>
          <p14:tracePt t="12240" x="5462588" y="2428875"/>
          <p14:tracePt t="12248" x="5595938" y="2428875"/>
          <p14:tracePt t="12255" x="5689600" y="2416175"/>
          <p14:tracePt t="12272" x="5770563" y="2416175"/>
          <p14:tracePt t="12278" x="5864225" y="2408238"/>
          <p14:tracePt t="12287" x="5891213" y="2408238"/>
          <p14:tracePt t="12292" x="5965825" y="2395538"/>
          <p14:tracePt t="12300" x="6018213" y="2395538"/>
          <p14:tracePt t="12308" x="6045200" y="2389188"/>
          <p14:tracePt t="12315" x="6072188" y="2389188"/>
          <p14:tracePt t="12322" x="6092825" y="2389188"/>
          <p14:tracePt t="12330" x="6105525" y="2389188"/>
          <p14:tracePt t="12339" x="6119813" y="2389188"/>
          <p14:tracePt t="12383" x="6126163" y="2389188"/>
          <p14:tracePt t="12391" x="6126163" y="2382838"/>
          <p14:tracePt t="13020" x="6132513" y="2382838"/>
          <p14:tracePt t="13028" x="6138863" y="2382838"/>
          <p14:tracePt t="13036" x="6146800" y="2382838"/>
          <p14:tracePt t="13043" x="6153150" y="2382838"/>
          <p14:tracePt t="13050" x="6165850" y="2382838"/>
          <p14:tracePt t="13058" x="6173788" y="2382838"/>
          <p14:tracePt t="13065" x="6186488" y="2382838"/>
          <p14:tracePt t="13074" x="6200775" y="2382838"/>
          <p14:tracePt t="13089" x="6226175" y="2389188"/>
          <p14:tracePt t="13096" x="6240463" y="2389188"/>
          <p14:tracePt t="13104" x="6246813" y="2395538"/>
          <p14:tracePt t="13110" x="6261100" y="2395538"/>
          <p14:tracePt t="13118" x="6267450" y="2395538"/>
          <p14:tracePt t="13134" x="6273800" y="2395538"/>
          <p14:tracePt t="13149" x="6280150" y="2395538"/>
          <p14:tracePt t="13158" x="6294438" y="2395538"/>
          <p14:tracePt t="13163" x="6321425" y="2401888"/>
          <p14:tracePt t="13171" x="6340475" y="2401888"/>
          <p14:tracePt t="13194" x="6381750" y="2401888"/>
          <p14:tracePt t="13201" x="6388100" y="2401888"/>
          <p14:tracePt t="13216" x="6394450" y="2401888"/>
          <p14:tracePt t="13240" x="6400800" y="2401888"/>
          <p14:tracePt t="13276" x="6408738" y="2401888"/>
          <p14:tracePt t="13282" x="6415088" y="2401888"/>
          <p14:tracePt t="13298" x="6421438" y="2401888"/>
          <p14:tracePt t="13306" x="6434138" y="2401888"/>
          <p14:tracePt t="13313" x="6442075" y="2401888"/>
          <p14:tracePt t="13321" x="6454775" y="2401888"/>
          <p14:tracePt t="13388" x="6461125" y="2401888"/>
          <p14:tracePt t="13403" x="6469063" y="2401888"/>
          <p14:tracePt t="13410" x="6475413" y="2401888"/>
          <p14:tracePt t="13419" x="6488113" y="2401888"/>
          <p14:tracePt t="13426" x="6494463" y="2401888"/>
          <p14:tracePt t="13442" x="6502400" y="2401888"/>
          <p14:tracePt t="13456" x="6508750" y="2401888"/>
          <p14:tracePt t="13824" x="6515100" y="2401888"/>
          <p14:tracePt t="13838" x="6521450" y="2401888"/>
          <p14:tracePt t="13845" x="6535738" y="2401888"/>
          <p14:tracePt t="13852" x="6542088" y="2408238"/>
          <p14:tracePt t="13861" x="6556375" y="2408238"/>
          <p14:tracePt t="13868" x="6569075" y="2408238"/>
          <p14:tracePt t="13878" x="6602413" y="2408238"/>
          <p14:tracePt t="13894" x="6642100" y="2408238"/>
          <p14:tracePt t="13906" x="6656388" y="2408238"/>
          <p14:tracePt t="13913" x="6662738" y="2408238"/>
          <p14:tracePt t="13928" x="6669088" y="2408238"/>
          <p14:tracePt t="13936" x="6677025" y="2408238"/>
          <p14:tracePt t="13944" x="6683375" y="2408238"/>
          <p14:tracePt t="13950" x="6689725" y="2408238"/>
          <p14:tracePt t="13959" x="6696075" y="2408238"/>
          <p14:tracePt t="13966" x="6723063" y="2408238"/>
          <p14:tracePt t="13973" x="6750050" y="2408238"/>
          <p14:tracePt t="13980" x="6789738" y="2408238"/>
          <p14:tracePt t="13988" x="6837363" y="2401888"/>
          <p14:tracePt t="13995" x="6858000" y="2401888"/>
          <p14:tracePt t="14012" x="6884988" y="2401888"/>
          <p14:tracePt t="14019" x="6911975" y="2395538"/>
          <p14:tracePt t="14028" x="6918325" y="2395538"/>
          <p14:tracePt t="14033" x="6924675" y="2395538"/>
          <p14:tracePt t="14041" x="6931025" y="2395538"/>
          <p14:tracePt t="14265" x="6937375" y="2395538"/>
          <p14:tracePt t="14280" x="6951663" y="2395538"/>
          <p14:tracePt t="14288" x="6972300" y="2395538"/>
          <p14:tracePt t="14296" x="6991350" y="2395538"/>
          <p14:tracePt t="14302" x="7005638" y="2395538"/>
          <p14:tracePt t="14313" x="7018338" y="2395538"/>
          <p14:tracePt t="14318" x="7038975" y="2395538"/>
          <p14:tracePt t="14327" x="7051675" y="2395538"/>
          <p14:tracePt t="14342" x="7065963" y="2395538"/>
          <p14:tracePt t="14347" x="7078663" y="2395538"/>
          <p14:tracePt t="14356" x="7099300" y="2395538"/>
          <p14:tracePt t="14363" x="7119938" y="2395538"/>
          <p14:tracePt t="14370" x="7132638" y="2395538"/>
          <p14:tracePt t="14380" x="7159625" y="2395538"/>
          <p14:tracePt t="14385" x="7186613" y="2395538"/>
          <p14:tracePt t="14394" x="7219950" y="2395538"/>
          <p14:tracePt t="14400" x="7240588" y="2395538"/>
          <p14:tracePt t="14410" x="7259638" y="2395538"/>
          <p14:tracePt t="14415" x="7280275" y="2395538"/>
          <p14:tracePt t="14423" x="7313613" y="2395538"/>
          <p14:tracePt t="14430" x="7334250" y="2395538"/>
          <p14:tracePt t="14447" x="7361238" y="2395538"/>
          <p14:tracePt t="14453" x="7394575" y="2395538"/>
          <p14:tracePt t="14461" x="7415213" y="2395538"/>
          <p14:tracePt t="14468" x="7427913" y="2401888"/>
          <p14:tracePt t="14476" x="7440613" y="2401888"/>
          <p14:tracePt t="14482" x="7448550" y="2401888"/>
          <p14:tracePt t="14490" x="7454900" y="2401888"/>
          <p14:tracePt t="14528" x="7461250" y="2401888"/>
          <p14:tracePt t="14535" x="7467600" y="2401888"/>
          <p14:tracePt t="14550" x="7467600" y="2408238"/>
          <p14:tracePt t="14558" x="7475538" y="2408238"/>
          <p14:tracePt t="14564" x="7481888" y="2408238"/>
          <p14:tracePt t="14581" x="7488238" y="2408238"/>
          <p14:tracePt t="14588" x="7502525" y="2408238"/>
          <p14:tracePt t="14597" x="7521575" y="2416175"/>
          <p14:tracePt t="14603" x="7542213" y="2416175"/>
          <p14:tracePt t="14610" x="7554913" y="2416175"/>
          <p14:tracePt t="14617" x="7569200" y="2422525"/>
          <p14:tracePt t="14625" x="7581900" y="2422525"/>
          <p14:tracePt t="14632" x="7588250" y="2422525"/>
          <p14:tracePt t="14638" x="7596188" y="2422525"/>
          <p14:tracePt t="14715" x="7602538" y="2422525"/>
          <p14:tracePt t="14722" x="7608888" y="2422525"/>
          <p14:tracePt t="14731" x="7615238" y="2422525"/>
          <p14:tracePt t="14738" x="7629525" y="2422525"/>
          <p14:tracePt t="14748" x="7642225" y="2422525"/>
          <p14:tracePt t="14753" x="7662863" y="2422525"/>
          <p14:tracePt t="14768" x="7675563" y="2422525"/>
          <p14:tracePt t="14775" x="7702550" y="2422525"/>
          <p14:tracePt t="14782" x="7729538" y="2422525"/>
          <p14:tracePt t="14790" x="7750175" y="2422525"/>
          <p14:tracePt t="14798" x="7770813" y="2422525"/>
          <p14:tracePt t="14806" x="7796213" y="2422525"/>
          <p14:tracePt t="14814" x="7816850" y="2422525"/>
          <p14:tracePt t="14820" x="7837488" y="2422525"/>
          <p14:tracePt t="14829" x="7858125" y="2422525"/>
          <p14:tracePt t="14835" x="7897813" y="2422525"/>
          <p14:tracePt t="14843" x="7931150" y="2422525"/>
          <p14:tracePt t="14850" x="7958138" y="2422525"/>
          <p14:tracePt t="14859" x="7978775" y="2422525"/>
          <p14:tracePt t="14865" x="8005763" y="2422525"/>
          <p14:tracePt t="14883" x="8031163" y="2422525"/>
          <p14:tracePt t="14888" x="8085138" y="2422525"/>
          <p14:tracePt t="14895" x="8151813" y="2422525"/>
          <p14:tracePt t="14902" x="8247063" y="2422525"/>
          <p14:tracePt t="14909" x="8313738" y="2422525"/>
          <p14:tracePt t="14917" x="8407400" y="2422525"/>
          <p14:tracePt t="14939" x="8474075" y="2422525"/>
          <p14:tracePt t="14949" x="8501063" y="2422525"/>
          <p14:tracePt t="14955" x="8555038" y="2422525"/>
          <p14:tracePt t="14964" x="8575675" y="2422525"/>
          <p14:tracePt t="14970" x="8588375" y="2422525"/>
          <p14:tracePt t="14979" x="8594725" y="2422525"/>
          <p14:tracePt t="14986" x="8602663" y="2422525"/>
          <p14:tracePt t="14996" x="8609013" y="2422525"/>
          <p14:tracePt t="15000" x="8615363" y="2422525"/>
          <p14:tracePt t="15009" x="8629650" y="2422525"/>
          <p14:tracePt t="15017" x="8636000" y="2422525"/>
          <p14:tracePt t="15024" x="8642350" y="2422525"/>
          <p14:tracePt t="15032" x="8648700" y="2422525"/>
          <p14:tracePt t="15038" x="8662988" y="2422525"/>
          <p14:tracePt t="15045" x="8669338" y="2422525"/>
          <p14:tracePt t="15068" x="8675688" y="2422525"/>
          <p14:tracePt t="15106" x="8682038" y="2422525"/>
          <p14:tracePt t="15120" x="8696325" y="2422525"/>
          <p14:tracePt t="15135" x="8716963" y="2422525"/>
          <p14:tracePt t="15143" x="8729663" y="2422525"/>
          <p14:tracePt t="15150" x="8742363" y="2422525"/>
          <p14:tracePt t="15158" x="8756650" y="2422525"/>
          <p14:tracePt t="15167" x="8769350" y="2422525"/>
          <p14:tracePt t="15172" x="8777288" y="2422525"/>
          <p14:tracePt t="15181" x="8789988" y="2422525"/>
          <p14:tracePt t="15201" x="8823325" y="2422525"/>
          <p14:tracePt t="15204" x="8837613" y="2422525"/>
          <p14:tracePt t="15211" x="8856663" y="2422525"/>
          <p14:tracePt t="15218" x="8883650" y="2422525"/>
          <p14:tracePt t="15226" x="8924925" y="2422525"/>
          <p14:tracePt t="15233" x="8950325" y="2422525"/>
          <p14:tracePt t="15240" x="8970963" y="2422525"/>
          <p14:tracePt t="15250" x="8985250" y="2416175"/>
          <p14:tracePt t="15255" x="9004300" y="2416175"/>
          <p14:tracePt t="15264" x="9024938" y="2416175"/>
          <p14:tracePt t="15270" x="9058275" y="2416175"/>
          <p14:tracePt t="15279" x="9078913" y="2416175"/>
          <p14:tracePt t="15285" x="9097963" y="2416175"/>
          <p14:tracePt t="15293" x="9132888" y="2416175"/>
          <p14:tracePt t="15301" x="9172575" y="2416175"/>
          <p14:tracePt t="15317" x="9212263" y="2416175"/>
          <p14:tracePt t="15323" x="9266238" y="2416175"/>
          <p14:tracePt t="15330" x="9305925" y="2416175"/>
          <p14:tracePt t="15338" x="9326563" y="2416175"/>
          <p14:tracePt t="15346" x="9359900" y="2416175"/>
          <p14:tracePt t="15353" x="9380538" y="2416175"/>
          <p14:tracePt t="15361" x="9393238" y="2416175"/>
          <p14:tracePt t="15368" x="9413875" y="2416175"/>
          <p14:tracePt t="15376" x="9428163" y="2416175"/>
          <p14:tracePt t="15384" x="9447213" y="2416175"/>
          <p14:tracePt t="15390" x="9453563" y="2416175"/>
          <p14:tracePt t="15401" x="9467850" y="2416175"/>
          <p14:tracePt t="15406" x="9480550" y="2416175"/>
          <p14:tracePt t="15421" x="9494838" y="2416175"/>
          <p14:tracePt t="15435" x="9501188" y="2416175"/>
          <p14:tracePt t="15488" x="9507538" y="2416175"/>
          <p14:tracePt t="15503" x="9515475" y="2416175"/>
          <p14:tracePt t="15511" x="9528175" y="2416175"/>
          <p14:tracePt t="15518" x="9534525" y="2416175"/>
          <p14:tracePt t="15534" x="9548813" y="2416175"/>
          <p14:tracePt t="15555" x="9561513" y="2416175"/>
          <p14:tracePt t="15562" x="9582150" y="2416175"/>
          <p14:tracePt t="15570" x="9621838" y="2416175"/>
          <p14:tracePt t="15578" x="9636125" y="2416175"/>
          <p14:tracePt t="15585" x="9655175" y="2416175"/>
          <p14:tracePt t="15593" x="9669463" y="2416175"/>
          <p14:tracePt t="15603" x="9675813" y="2416175"/>
          <p14:tracePt t="15607" x="9682163" y="2416175"/>
          <p14:tracePt t="15735" x="9682163" y="2408238"/>
          <p14:tracePt t="15751" x="9682163" y="2401888"/>
          <p14:tracePt t="15757" x="9682163" y="2395538"/>
          <p14:tracePt t="15766" x="9675813" y="2395538"/>
          <p14:tracePt t="15772" x="9675813" y="2389188"/>
          <p14:tracePt t="16590" x="9669463" y="2382838"/>
          <p14:tracePt t="16613" x="9663113" y="2382838"/>
          <p14:tracePt t="16620" x="9663113" y="2374900"/>
          <p14:tracePt t="16626" x="9655175" y="2368550"/>
          <p14:tracePt t="16634" x="9655175" y="2362200"/>
          <p14:tracePt t="16641" x="9648825" y="2347913"/>
          <p14:tracePt t="16649" x="9642475" y="2341563"/>
          <p14:tracePt t="16657" x="9636125" y="2335213"/>
          <p14:tracePt t="16673" x="9628188" y="2328863"/>
          <p14:tracePt t="16680" x="9621838" y="2322513"/>
          <p14:tracePt t="16689" x="9609138" y="2308225"/>
          <p14:tracePt t="16695" x="9594850" y="2295525"/>
          <p14:tracePt t="16703" x="9575800" y="2268538"/>
          <p14:tracePt t="16710" x="9561513" y="2254250"/>
          <p14:tracePt t="16725" x="9528175" y="2241550"/>
          <p14:tracePt t="16733" x="9494838" y="2220913"/>
          <p14:tracePt t="16741" x="9447213" y="2208213"/>
          <p14:tracePt t="16748" x="9413875" y="2187575"/>
          <p14:tracePt t="16757" x="9393238" y="2181225"/>
          <p14:tracePt t="16763" x="9359900" y="2174875"/>
          <p14:tracePt t="16785" x="9332913" y="2166938"/>
          <p14:tracePt t="16793" x="9299575" y="2160588"/>
          <p14:tracePt t="16801" x="9253538" y="2147888"/>
          <p14:tracePt t="16807" x="9245600" y="2147888"/>
          <p14:tracePt t="16816" x="9239250" y="2147888"/>
          <p14:tracePt t="16824" x="9226550" y="2147888"/>
          <p14:tracePt t="16831" x="9205913" y="2147888"/>
          <p14:tracePt t="16841" x="9178925" y="2147888"/>
          <p14:tracePt t="16845" x="9139238" y="2154238"/>
          <p14:tracePt t="16854" x="9097963" y="2166938"/>
          <p14:tracePt t="16861" x="9064625" y="2174875"/>
          <p14:tracePt t="16869" x="9004300" y="2187575"/>
          <p14:tracePt t="16877" x="8950325" y="2208213"/>
          <p14:tracePt t="16884" x="8916988" y="2220913"/>
          <p14:tracePt t="16892" x="8843963" y="2254250"/>
          <p14:tracePt t="16899" x="8810625" y="2268538"/>
          <p14:tracePt t="16907" x="8789988" y="2287588"/>
          <p14:tracePt t="16913" x="8756650" y="2308225"/>
          <p14:tracePt t="16920" x="8736013" y="2322513"/>
          <p14:tracePt t="16936" x="8702675" y="2347913"/>
          <p14:tracePt t="16945" x="8696325" y="2355850"/>
          <p14:tracePt t="16950" x="8689975" y="2362200"/>
          <p14:tracePt t="16958" x="8689975" y="2368550"/>
          <p14:tracePt t="16965" x="8689975" y="2382838"/>
          <p14:tracePt t="16980" x="8689975" y="2389188"/>
          <p14:tracePt t="16988" x="8696325" y="2395538"/>
          <p14:tracePt t="16995" x="8709025" y="2408238"/>
          <p14:tracePt t="17003" x="8723313" y="2416175"/>
          <p14:tracePt t="17010" x="8723313" y="2422525"/>
          <p14:tracePt t="17018" x="8723313" y="2428875"/>
          <p14:tracePt t="17025" x="8729663" y="2428875"/>
          <p14:tracePt t="17033" x="8742363" y="2435225"/>
          <p14:tracePt t="17048" x="8756650" y="2443163"/>
          <p14:tracePt t="17057" x="8756650" y="2449513"/>
          <p14:tracePt t="17063" x="8777288" y="2449513"/>
          <p14:tracePt t="17070" x="8789988" y="2449513"/>
          <p14:tracePt t="17078" x="8796338" y="2449513"/>
          <p14:tracePt t="17085" x="8816975" y="2449513"/>
          <p14:tracePt t="17093" x="8829675" y="2449513"/>
          <p14:tracePt t="17101" x="8870950" y="2435225"/>
          <p14:tracePt t="17109" x="8890000" y="2422525"/>
          <p14:tracePt t="17115" x="8943975" y="2395538"/>
          <p14:tracePt t="17125" x="8991600" y="2368550"/>
          <p14:tracePt t="17130" x="9045575" y="2328863"/>
          <p14:tracePt t="17141" x="9058275" y="2314575"/>
          <p14:tracePt t="17153" x="9091613" y="2281238"/>
          <p14:tracePt t="17161" x="9105900" y="2254250"/>
          <p14:tracePt t="17168" x="9105900" y="2235200"/>
          <p14:tracePt t="17175" x="9105900" y="2227263"/>
          <p14:tracePt t="17198" x="9105900" y="2214563"/>
          <p14:tracePt t="17214" x="9105900" y="2200275"/>
          <p14:tracePt t="17228" x="9091613" y="2193925"/>
          <p14:tracePt t="17236" x="9078913" y="2193925"/>
          <p14:tracePt t="17244" x="9051925" y="2193925"/>
          <p14:tracePt t="17250" x="9018588" y="2193925"/>
          <p14:tracePt t="17259" x="8991600" y="2193925"/>
          <p14:tracePt t="17266" x="8931275" y="2214563"/>
          <p14:tracePt t="17275" x="8883650" y="2235200"/>
          <p14:tracePt t="17280" x="8856663" y="2241550"/>
          <p14:tracePt t="17288" x="8810625" y="2274888"/>
          <p14:tracePt t="17296" x="8723313" y="2328863"/>
          <p14:tracePt t="17303" x="8662988" y="2368550"/>
          <p14:tracePt t="17312" x="8636000" y="2408238"/>
          <p14:tracePt t="17318" x="8636000" y="2428875"/>
          <p14:tracePt t="17325" x="8636000" y="2443163"/>
          <p14:tracePt t="17333" x="8636000" y="2455863"/>
          <p14:tracePt t="17342" x="8636000" y="2470150"/>
          <p14:tracePt t="17348" x="8648700" y="2476500"/>
          <p14:tracePt t="17357" x="8669338" y="2482850"/>
          <p14:tracePt t="17371" x="8689975" y="2482850"/>
          <p14:tracePt t="17377" x="8716963" y="2482850"/>
          <p14:tracePt t="17385" x="8756650" y="2482850"/>
          <p14:tracePt t="17393" x="8810625" y="2462213"/>
          <p14:tracePt t="17400" x="8843963" y="2443163"/>
          <p14:tracePt t="17409" x="8856663" y="2428875"/>
          <p14:tracePt t="17416" x="8877300" y="2416175"/>
          <p14:tracePt t="17424" x="8883650" y="2401888"/>
          <p14:tracePt t="17430" x="8883650" y="2389188"/>
          <p14:tracePt t="17439" x="8890000" y="2374900"/>
          <p14:tracePt t="17446" x="8890000" y="2362200"/>
          <p14:tracePt t="17453" x="8890000" y="2347913"/>
          <p14:tracePt t="17461" x="8883650" y="2335213"/>
          <p14:tracePt t="17469" x="8864600" y="2328863"/>
          <p14:tracePt t="17484" x="8843963" y="2322513"/>
          <p14:tracePt t="17493" x="8823325" y="2322513"/>
          <p14:tracePt t="17498" x="8802688" y="2322513"/>
          <p14:tracePt t="17506" x="8777288" y="2322513"/>
          <p14:tracePt t="17513" x="8763000" y="2335213"/>
          <p14:tracePt t="17520" x="8742363" y="2362200"/>
          <p14:tracePt t="17528" x="8716963" y="2395538"/>
          <p14:tracePt t="17535" x="8702675" y="2416175"/>
          <p14:tracePt t="17544" x="8682038" y="2449513"/>
          <p14:tracePt t="17550" x="8675688" y="2470150"/>
          <p14:tracePt t="17560" x="8675688" y="2503488"/>
          <p14:tracePt t="17565" x="8675688" y="2516188"/>
          <p14:tracePt t="17588" x="8689975" y="2522538"/>
          <p14:tracePt t="17595" x="8709025" y="2536825"/>
          <p14:tracePt t="17602" x="8742363" y="2536825"/>
          <p14:tracePt t="17610" x="8783638" y="2536825"/>
          <p14:tracePt t="17617" x="8837613" y="2536825"/>
          <p14:tracePt t="17624" x="8883650" y="2522538"/>
          <p14:tracePt t="17632" x="8924925" y="2503488"/>
          <p14:tracePt t="17638" x="8950325" y="2489200"/>
          <p14:tracePt t="17647" x="8958263" y="2476500"/>
          <p14:tracePt t="17655" x="8958263" y="2462213"/>
          <p14:tracePt t="17662" x="8958263" y="2443163"/>
          <p14:tracePt t="17670" x="8958263" y="2408238"/>
          <p14:tracePt t="17677" x="8958263" y="2395538"/>
          <p14:tracePt t="17694" x="8950325" y="2374900"/>
          <p14:tracePt t="17700" x="8924925" y="2362200"/>
          <p14:tracePt t="17711" x="8870950" y="2322513"/>
          <p14:tracePt t="17716" x="8829675" y="2314575"/>
          <p14:tracePt t="17723" x="8816975" y="2314575"/>
          <p14:tracePt t="17731" x="8802688" y="2314575"/>
          <p14:tracePt t="17738" x="8789988" y="2314575"/>
          <p14:tracePt t="17762" x="8783638" y="2314575"/>
          <p14:tracePt t="17799" x="8783638" y="2322513"/>
          <p14:tracePt t="20904" x="8769350" y="2314575"/>
          <p14:tracePt t="20905" x="8763000" y="2314575"/>
          <p14:tracePt t="20910" x="8750300" y="2301875"/>
          <p14:tracePt t="20918" x="8582025" y="2127250"/>
          <p14:tracePt t="20924" x="8561388" y="2133600"/>
          <p14:tracePt t="20932" x="8542338" y="2147888"/>
          <p14:tracePt t="20941" x="8509000" y="2166938"/>
          <p14:tracePt t="20948" x="8474075" y="2193925"/>
          <p14:tracePt t="20958" x="8440738" y="2220913"/>
          <p14:tracePt t="20963" x="8413750" y="2235200"/>
          <p14:tracePt t="20971" x="8401050" y="2247900"/>
          <p14:tracePt t="20978" x="8386763" y="2254250"/>
          <p14:tracePt t="20988" x="8380413" y="2254250"/>
          <p14:tracePt t="21000" x="8380413" y="2262188"/>
          <p14:tracePt t="21024" x="8380413" y="2268538"/>
          <p14:tracePt t="21038" x="8386763" y="2274888"/>
          <p14:tracePt t="21045" x="8394700" y="2281238"/>
          <p14:tracePt t="21084" x="8401050" y="2287588"/>
          <p14:tracePt t="21150" x="8413750" y="2287588"/>
          <p14:tracePt t="21157" x="8428038" y="2281238"/>
          <p14:tracePt t="21165" x="8455025" y="2268538"/>
          <p14:tracePt t="21175" x="8467725" y="2254250"/>
          <p14:tracePt t="21179" x="8474075" y="2247900"/>
          <p14:tracePt t="21189" x="8488363" y="2241550"/>
          <p14:tracePt t="21210" x="8494713" y="2235200"/>
          <p14:tracePt t="21211" x="8494713" y="2227263"/>
          <p14:tracePt t="21294" x="8494713" y="2235200"/>
          <p14:tracePt t="21300" x="8494713" y="2247900"/>
          <p14:tracePt t="21309" x="8494713" y="2268538"/>
          <p14:tracePt t="21316" x="8494713" y="2274888"/>
          <p14:tracePt t="21323" x="8494713" y="2281238"/>
          <p14:tracePt t="21330" x="8509000" y="2295525"/>
          <p14:tracePt t="21338" x="8515350" y="2295525"/>
          <p14:tracePt t="21345" x="8521700" y="2301875"/>
          <p14:tracePt t="21353" x="8534400" y="2301875"/>
          <p14:tracePt t="21361" x="8548688" y="2301875"/>
          <p14:tracePt t="21368" x="8575675" y="2301875"/>
          <p14:tracePt t="21383" x="8588375" y="2295525"/>
          <p14:tracePt t="21392" x="8602663" y="2287588"/>
          <p14:tracePt t="21398" x="8615363" y="2274888"/>
          <p14:tracePt t="21405" x="8621713" y="2268538"/>
          <p14:tracePt t="21413" x="8629650" y="2254250"/>
          <p14:tracePt t="21420" x="8636000" y="2247900"/>
          <p14:tracePt t="21430" x="8636000" y="2241550"/>
          <p14:tracePt t="21443" x="8636000" y="2235200"/>
          <p14:tracePt t="21497" x="8636000" y="2227263"/>
          <p14:tracePt t="21503" x="8629650" y="2220913"/>
          <p14:tracePt t="21510" x="8594725" y="2220913"/>
          <p14:tracePt t="21518" x="8582025" y="2220913"/>
          <p14:tracePt t="21527" x="8569325" y="2220913"/>
          <p14:tracePt t="21540" x="8555038" y="2227263"/>
          <p14:tracePt t="21548" x="8548688" y="2227263"/>
          <p14:tracePt t="21555" x="8542338" y="2235200"/>
          <p14:tracePt t="21563" x="8534400" y="2241550"/>
          <p14:tracePt t="21570" x="8534400" y="2247900"/>
          <p14:tracePt t="22231" x="8534400" y="2254250"/>
          <p14:tracePt t="22238" x="8534400" y="2262188"/>
          <p14:tracePt t="22246" x="8534400" y="2268538"/>
          <p14:tracePt t="22261" x="8534400" y="2274888"/>
          <p14:tracePt t="22276" x="8534400" y="2281238"/>
          <p14:tracePt t="22657" x="8534400" y="2287588"/>
          <p14:tracePt t="22665" x="8542338" y="2287588"/>
          <p14:tracePt t="22726" x="8548688" y="2287588"/>
          <p14:tracePt t="22732" x="8561388" y="2274888"/>
          <p14:tracePt t="22741" x="8561388" y="2268538"/>
          <p14:tracePt t="22752" x="8561388" y="2262188"/>
          <p14:tracePt t="22755" x="8561388" y="2254250"/>
          <p14:tracePt t="22765" x="8561388" y="2247900"/>
          <p14:tracePt t="22770" x="8561388" y="2241550"/>
          <p14:tracePt t="22793" x="8561388" y="2235200"/>
          <p14:tracePt t="22801" x="8561388" y="2220913"/>
          <p14:tracePt t="22808" x="8561388" y="2208213"/>
          <p14:tracePt t="22823" x="8555038" y="2200275"/>
          <p14:tracePt t="22883" x="8542338" y="2200275"/>
          <p14:tracePt t="22890" x="8528050" y="2214563"/>
          <p14:tracePt t="22905" x="8501063" y="2247900"/>
          <p14:tracePt t="22912" x="8488363" y="2262188"/>
          <p14:tracePt t="22920" x="8461375" y="2295525"/>
          <p14:tracePt t="22929" x="8447088" y="2308225"/>
          <p14:tracePt t="22935" x="8447088" y="2322513"/>
          <p14:tracePt t="22943" x="8447088" y="2328863"/>
          <p14:tracePt t="22950" x="8447088" y="2335213"/>
          <p14:tracePt t="22959" x="8447088" y="2347913"/>
          <p14:tracePt t="22967" x="8455025" y="2355850"/>
          <p14:tracePt t="22973" x="8467725" y="2368550"/>
          <p14:tracePt t="22983" x="8482013" y="2389188"/>
          <p14:tracePt t="22989" x="8488363" y="2395538"/>
          <p14:tracePt t="22996" x="8494713" y="2395538"/>
          <p14:tracePt t="23010" x="8501063" y="2395538"/>
          <p14:tracePt t="23026" x="8509000" y="2395538"/>
          <p14:tracePt t="23056" x="8521700" y="2389188"/>
          <p14:tracePt t="23062" x="8528050" y="2374900"/>
          <p14:tracePt t="23070" x="8542338" y="2355850"/>
          <p14:tracePt t="23078" x="8542338" y="2335213"/>
          <p14:tracePt t="23085" x="8548688" y="2322513"/>
          <p14:tracePt t="23093" x="8555038" y="2301875"/>
          <p14:tracePt t="23108" x="8555038" y="2295525"/>
          <p14:tracePt t="23123" x="8555038" y="2287588"/>
          <p14:tracePt t="23131" x="8555038" y="2281238"/>
          <p14:tracePt t="23138" x="8548688" y="2274888"/>
          <p14:tracePt t="23146" x="8542338" y="2274888"/>
          <p14:tracePt t="23153" x="8534400" y="2274888"/>
          <p14:tracePt t="23160" x="8528050" y="2274888"/>
          <p14:tracePt t="23169" x="8515350" y="2274888"/>
          <p14:tracePt t="23176" x="8494713" y="2287588"/>
          <p14:tracePt t="23184" x="8474075" y="2314575"/>
          <p14:tracePt t="23191" x="8467725" y="2322513"/>
          <p14:tracePt t="23200" x="8455025" y="2347913"/>
          <p14:tracePt t="23205" x="8447088" y="2389188"/>
          <p14:tracePt t="23213" x="8447088" y="2395538"/>
          <p14:tracePt t="23229" x="8447088" y="2401888"/>
          <p14:tracePt t="23266" x="8455025" y="2401888"/>
          <p14:tracePt t="23273" x="8474075" y="2401888"/>
          <p14:tracePt t="23281" x="8494713" y="2401888"/>
          <p14:tracePt t="23288" x="8528050" y="2395538"/>
          <p14:tracePt t="23295" x="8548688" y="2374900"/>
          <p14:tracePt t="23303" x="8561388" y="2368550"/>
          <p14:tracePt t="23310" x="8561388" y="2362200"/>
          <p14:tracePt t="23334" x="8569325" y="2355850"/>
          <p14:tracePt t="23340" x="8569325" y="2347913"/>
          <p14:tracePt t="23349" x="8569325" y="2335213"/>
          <p14:tracePt t="23355" x="8569325" y="2328863"/>
          <p14:tracePt t="23363" x="8569325" y="2322513"/>
          <p14:tracePt t="23370" x="8569325" y="2314575"/>
          <p14:tracePt t="23385" x="8569325" y="2308225"/>
          <p14:tracePt t="23402" x="8561388" y="2308225"/>
          <p14:tracePt t="23431" x="8555038" y="2308225"/>
          <p14:tracePt t="23446" x="8548688" y="2308225"/>
          <p14:tracePt t="23453" x="8542338" y="2308225"/>
          <p14:tracePt t="23461" x="8542338" y="2322513"/>
          <p14:tracePt t="23469" x="8542338" y="2328863"/>
          <p14:tracePt t="23476" x="8542338" y="2335213"/>
          <p14:tracePt t="23485" x="8542338" y="2347913"/>
          <p14:tracePt t="23491" x="8542338" y="2362200"/>
          <p14:tracePt t="23499" x="8548688" y="2374900"/>
          <p14:tracePt t="23507" x="8561388" y="2382838"/>
          <p14:tracePt t="23513" x="8569325" y="2395538"/>
          <p14:tracePt t="23543" x="8575675" y="2401888"/>
          <p14:tracePt t="23552" x="8582025" y="2408238"/>
          <p14:tracePt t="23558" x="8609013" y="2408238"/>
          <p14:tracePt t="23567" x="8629650" y="2401888"/>
          <p14:tracePt t="23573" x="8662988" y="2382838"/>
          <p14:tracePt t="23580" x="8689975" y="2368550"/>
          <p14:tracePt t="23589" x="8709025" y="2347913"/>
          <p14:tracePt t="23596" x="8716963" y="2335213"/>
          <p14:tracePt t="23603" x="8723313" y="2322513"/>
          <p14:tracePt t="23610" x="8729663" y="2301875"/>
          <p14:tracePt t="23619" x="8736013" y="2287588"/>
          <p14:tracePt t="24442" x="8736013" y="2281238"/>
          <p14:tracePt t="24451" x="8723313" y="2274888"/>
          <p14:tracePt t="24458" x="8716963" y="2268538"/>
          <p14:tracePt t="24465" x="8709025" y="2262188"/>
          <p14:tracePt t="24474" x="8696325" y="2254250"/>
          <p14:tracePt t="24480" x="8689975" y="2254250"/>
          <p14:tracePt t="24490" x="8682038" y="2247900"/>
          <p14:tracePt t="24495" x="8675688" y="2241550"/>
          <p14:tracePt t="24510" x="8669338" y="2235200"/>
          <p14:tracePt t="24518" x="8656638" y="2227263"/>
          <p14:tracePt t="24534" x="8636000" y="2214563"/>
          <p14:tracePt t="24541" x="8615363" y="2208213"/>
          <p14:tracePt t="24564" x="8594725" y="2193925"/>
          <p14:tracePt t="24573" x="8561388" y="2174875"/>
          <p14:tracePt t="24578" x="8455025" y="2120900"/>
          <p14:tracePt t="24586" x="8407400" y="2120900"/>
          <p14:tracePt t="24593" x="8353425" y="2087563"/>
          <p14:tracePt t="24601" x="8307388" y="2073275"/>
          <p14:tracePt t="24610" x="8247063" y="2060575"/>
          <p14:tracePt t="24616" x="8220075" y="2052638"/>
          <p14:tracePt t="24624" x="8186738" y="2052638"/>
          <p14:tracePt t="24630" x="8145463" y="2052638"/>
          <p14:tracePt t="24637" x="8091488" y="2052638"/>
          <p14:tracePt t="24644" x="8024813" y="2046288"/>
          <p14:tracePt t="24651" x="7931150" y="2033588"/>
          <p14:tracePt t="24659" x="7864475" y="2033588"/>
          <p14:tracePt t="24667" x="7804150" y="2033588"/>
          <p14:tracePt t="24674" x="7750175" y="2033588"/>
          <p14:tracePt t="24682" x="7710488" y="2033588"/>
          <p14:tracePt t="24690" x="7629525" y="2033588"/>
          <p14:tracePt t="24698" x="7535863" y="2039938"/>
          <p14:tracePt t="24706" x="7388225" y="2046288"/>
          <p14:tracePt t="24713" x="7180263" y="2073275"/>
          <p14:tracePt t="24721" x="6918325" y="2106613"/>
          <p14:tracePt t="24728" x="6783388" y="2127250"/>
          <p14:tracePt t="24736" x="6529388" y="2187575"/>
          <p14:tracePt t="24750" x="6294438" y="2227263"/>
          <p14:tracePt t="24759" x="6099175" y="2281238"/>
          <p14:tracePt t="24766" x="6026150" y="2301875"/>
          <p14:tracePt t="24775" x="5918200" y="2362200"/>
          <p14:tracePt t="24780" x="5791200" y="2428875"/>
          <p14:tracePt t="24791" x="5635625" y="2509838"/>
          <p14:tracePt t="24795" x="5535613" y="2576513"/>
          <p14:tracePt t="24803" x="5475288" y="2617788"/>
          <p14:tracePt t="24811" x="5435600" y="2643188"/>
          <p14:tracePt t="24818" x="5375275" y="2690813"/>
          <p14:tracePt t="24825" x="5348288" y="2724150"/>
          <p14:tracePt t="24834" x="5314950" y="2751138"/>
          <p14:tracePt t="24842" x="5300663" y="2784475"/>
          <p14:tracePt t="24858" x="5280025" y="2811463"/>
          <p14:tracePt t="24863" x="5267325" y="2838450"/>
          <p14:tracePt t="24871" x="5233988" y="2913063"/>
          <p14:tracePt t="24878" x="5207000" y="2973388"/>
          <p14:tracePt t="24886" x="5180013" y="3019425"/>
          <p14:tracePt t="24895" x="5153025" y="3067050"/>
          <p14:tracePt t="24900" x="5099050" y="3127375"/>
          <p14:tracePt t="24909" x="5072063" y="3160713"/>
          <p14:tracePt t="24916" x="5053013" y="3181350"/>
          <p14:tracePt t="24924" x="5026025" y="3214688"/>
          <p14:tracePt t="24931" x="4965700" y="3275013"/>
          <p14:tracePt t="24939" x="4938713" y="3308350"/>
          <p14:tracePt t="24945" x="4911725" y="3335338"/>
          <p14:tracePt t="24954" x="4891088" y="3355975"/>
          <p14:tracePt t="24969" x="4864100" y="3368675"/>
          <p14:tracePt t="24976" x="4857750" y="3381375"/>
          <p14:tracePt t="24984" x="4857750" y="3389313"/>
          <p14:tracePt t="24992" x="4857750" y="3395663"/>
          <p14:tracePt t="25073" x="4851400" y="3395663"/>
          <p14:tracePt t="25080" x="4845050" y="3395663"/>
          <p14:tracePt t="25088" x="4837113" y="3395663"/>
          <p14:tracePt t="25104" x="4830763" y="3389313"/>
          <p14:tracePt t="25111" x="4824413" y="3389313"/>
          <p14:tracePt t="25119" x="4818063" y="3389313"/>
          <p14:tracePt t="25126" x="4818063" y="3381375"/>
          <p14:tracePt t="25134" x="4811713" y="3381375"/>
          <p14:tracePt t="25142" x="4797425" y="3375025"/>
          <p14:tracePt t="25149" x="4784725" y="3368675"/>
          <p14:tracePt t="25157" x="4776788" y="3368675"/>
          <p14:tracePt t="25179" x="4770438" y="3362325"/>
          <p14:tracePt t="25283" x="4764088" y="3355975"/>
          <p14:tracePt t="25305" x="4757738" y="3355975"/>
          <p14:tracePt t="25313" x="4757738" y="3348038"/>
          <p14:tracePt t="25839" x="4757738" y="3341688"/>
          <p14:tracePt t="25845" x="4751388" y="3341688"/>
          <p14:tracePt t="25853" x="4743450" y="3335338"/>
          <p14:tracePt t="25869" x="4737100" y="3335338"/>
          <p14:tracePt t="25876" x="4730750" y="3328988"/>
          <p14:tracePt t="25890" x="4724400" y="3321050"/>
          <p14:tracePt t="25898" x="4716463" y="3321050"/>
          <p14:tracePt t="25906" x="4716463" y="3314700"/>
          <p14:tracePt t="25920" x="4716463" y="3308350"/>
          <p14:tracePt t="25929" x="4710113" y="3308350"/>
          <p14:tracePt t="25944" x="4703763" y="3302000"/>
          <p14:tracePt t="25950" x="4703763" y="3294063"/>
          <p14:tracePt t="25958" x="4697413" y="3294063"/>
          <p14:tracePt t="25973" x="4689475" y="3294063"/>
          <p14:tracePt t="25996" x="4689475" y="3287713"/>
          <p14:tracePt t="26003" x="4683125" y="3287713"/>
          <p14:tracePt t="26014" x="4683125" y="3281363"/>
          <p14:tracePt t="26040" x="4683125" y="3275013"/>
          <p14:tracePt t="26048" x="4676775" y="3275013"/>
          <p14:tracePt t="26062" x="4676775" y="3268663"/>
          <p14:tracePt t="26086" x="4676775" y="3260725"/>
          <p14:tracePt t="26100" x="4676775" y="3254375"/>
          <p14:tracePt t="26110" x="4670425" y="3254375"/>
          <p14:tracePt t="26146" x="4664075" y="3254375"/>
          <p14:tracePt t="26183" x="4664075" y="3248025"/>
          <p14:tracePt t="26205" x="4664075" y="3241675"/>
          <p14:tracePt t="26212" x="4656138" y="3233738"/>
          <p14:tracePt t="26220" x="4656138" y="3227388"/>
          <p14:tracePt t="26230" x="4656138" y="3221038"/>
          <p14:tracePt t="26235" x="4656138" y="3214688"/>
          <p14:tracePt t="26243" x="4649788" y="3208338"/>
          <p14:tracePt t="26249" x="4643438" y="3200400"/>
          <p14:tracePt t="26265" x="4643438" y="3194050"/>
          <p14:tracePt t="26273" x="4637088" y="3181350"/>
          <p14:tracePt t="26281" x="4637088" y="3173413"/>
          <p14:tracePt t="26288" x="4637088" y="3167063"/>
          <p14:tracePt t="26297" x="4629150" y="3167063"/>
          <p14:tracePt t="26303" x="4629150" y="3154363"/>
          <p14:tracePt t="26310" x="4622800" y="3146425"/>
          <p14:tracePt t="26318" x="4616450" y="3140075"/>
          <p14:tracePt t="26326" x="4610100" y="3127375"/>
          <p14:tracePt t="26335" x="4610100" y="3121025"/>
          <p14:tracePt t="26340" x="4603750" y="3106738"/>
          <p14:tracePt t="26348" x="4595813" y="3106738"/>
          <p14:tracePt t="26356" x="4589463" y="3100388"/>
          <p14:tracePt t="26365" x="4589463" y="3094038"/>
          <p14:tracePt t="26380" x="4589463" y="3086100"/>
          <p14:tracePt t="26386" x="4583113" y="3079750"/>
          <p14:tracePt t="26409" x="4576763" y="3073400"/>
          <p14:tracePt t="26416" x="4568825" y="3060700"/>
          <p14:tracePt t="26424" x="4543425" y="3040063"/>
          <p14:tracePt t="26432" x="4529138" y="3025775"/>
          <p14:tracePt t="26438" x="4516438" y="3013075"/>
          <p14:tracePt t="26448" x="4508500" y="3013075"/>
          <p14:tracePt t="26454" x="4508500" y="3006725"/>
          <p14:tracePt t="26461" x="4502150" y="3006725"/>
          <p14:tracePt t="26468" x="4502150" y="2998788"/>
          <p14:tracePt t="26506" x="4495800" y="2998788"/>
          <p14:tracePt t="26515" x="4489450" y="2998788"/>
          <p14:tracePt t="26521" x="4481513" y="2998788"/>
          <p14:tracePt t="26529" x="4475163" y="2998788"/>
          <p14:tracePt t="26535" x="4456113" y="2998788"/>
          <p14:tracePt t="26543" x="4441825" y="2998788"/>
          <p14:tracePt t="26550" x="4414838" y="3013075"/>
          <p14:tracePt t="26558" x="4387850" y="3033713"/>
          <p14:tracePt t="26565" x="4354513" y="3046413"/>
          <p14:tracePt t="26573" x="4321175" y="3073400"/>
          <p14:tracePt t="26588" x="4287838" y="3086100"/>
          <p14:tracePt t="26611" x="4254500" y="3113088"/>
          <p14:tracePt t="26618" x="4240213" y="3127375"/>
          <p14:tracePt t="26625" x="4194175" y="3173413"/>
          <p14:tracePt t="26633" x="4179888" y="3187700"/>
          <p14:tracePt t="26639" x="4179888" y="3200400"/>
          <p14:tracePt t="26648" x="4179888" y="3208338"/>
          <p14:tracePt t="26654" x="4179888" y="3227388"/>
          <p14:tracePt t="26662" x="4186238" y="3241675"/>
          <p14:tracePt t="26669" x="4213225" y="3275013"/>
          <p14:tracePt t="26678" x="4248150" y="3302000"/>
          <p14:tracePt t="26685" x="4260850" y="3321050"/>
          <p14:tracePt t="26693" x="4273550" y="3328988"/>
          <p14:tracePt t="26701" x="4294188" y="3341688"/>
          <p14:tracePt t="26708" x="4294188" y="3348038"/>
          <p14:tracePt t="26716" x="4300538" y="3355975"/>
          <p14:tracePt t="26722" x="4308475" y="3362325"/>
          <p14:tracePt t="26732" x="4314825" y="3362325"/>
          <p14:tracePt t="26739" x="4321175" y="3368675"/>
          <p14:tracePt t="26746" x="4327525" y="3375025"/>
          <p14:tracePt t="26768" x="4333875" y="3381375"/>
          <p14:tracePt t="26776" x="4341813" y="3381375"/>
          <p14:tracePt t="26784" x="4368800" y="3381375"/>
          <p14:tracePt t="26790" x="4375150" y="3381375"/>
          <p14:tracePt t="26806" x="4387850" y="3381375"/>
          <p14:tracePt t="26814" x="4408488" y="3368675"/>
          <p14:tracePt t="26820" x="4429125" y="3362325"/>
          <p14:tracePt t="26829" x="4448175" y="3341688"/>
          <p14:tracePt t="26835" x="4462463" y="3328988"/>
          <p14:tracePt t="26843" x="4481513" y="3308350"/>
          <p14:tracePt t="26850" x="4489450" y="3294063"/>
          <p14:tracePt t="26858" x="4495800" y="3275013"/>
          <p14:tracePt t="26867" x="4495800" y="3268663"/>
          <p14:tracePt t="26873" x="4495800" y="3248025"/>
          <p14:tracePt t="26883" x="4495800" y="3227388"/>
          <p14:tracePt t="26888" x="4495800" y="3208338"/>
          <p14:tracePt t="26896" x="4462463" y="3181350"/>
          <p14:tracePt t="26902" x="4448175" y="3167063"/>
          <p14:tracePt t="26919" x="4441825" y="3154363"/>
          <p14:tracePt t="26926" x="4429125" y="3140075"/>
          <p14:tracePt t="26934" x="4395788" y="3133725"/>
          <p14:tracePt t="26940" x="4381500" y="3127375"/>
          <p14:tracePt t="26950" x="4360863" y="3121025"/>
          <p14:tracePt t="26956" x="4341813" y="3106738"/>
          <p14:tracePt t="26963" x="4327525" y="3106738"/>
          <p14:tracePt t="26970" x="4308475" y="3106738"/>
          <p14:tracePt t="26979" x="4294188" y="3106738"/>
          <p14:tracePt t="26985" x="4273550" y="3106738"/>
          <p14:tracePt t="26996" x="4254500" y="3121025"/>
          <p14:tracePt t="27000" x="4233863" y="3140075"/>
          <p14:tracePt t="27009" x="4213225" y="3154363"/>
          <p14:tracePt t="27023" x="4194175" y="3181350"/>
          <p14:tracePt t="27031" x="4173538" y="3200400"/>
          <p14:tracePt t="27038" x="4160838" y="3221038"/>
          <p14:tracePt t="27045" x="4152900" y="3241675"/>
          <p14:tracePt t="27056" x="4146550" y="3260725"/>
          <p14:tracePt t="27060" x="4133850" y="3281363"/>
          <p14:tracePt t="27068" x="4133850" y="3294063"/>
          <p14:tracePt t="27076" x="4133850" y="3302000"/>
          <p14:tracePt t="27084" x="4133850" y="3308350"/>
          <p14:tracePt t="27091" x="4140200" y="3314700"/>
          <p14:tracePt t="27099" x="4152900" y="3321050"/>
          <p14:tracePt t="27105" x="4160838" y="3321050"/>
          <p14:tracePt t="27113" x="4167188" y="3321050"/>
          <p14:tracePt t="27120" x="4167188" y="3328988"/>
          <p14:tracePt t="27136" x="4173538" y="3328988"/>
          <p14:tracePt t="27150" x="4179888" y="3328988"/>
          <p14:tracePt t="27158" x="4186238" y="3328988"/>
          <p14:tracePt t="27168" x="4200525" y="3321050"/>
          <p14:tracePt t="27184" x="4248150" y="3281363"/>
          <p14:tracePt t="27189" x="4260850" y="3260725"/>
          <p14:tracePt t="27196" x="4267200" y="3260725"/>
          <p14:tracePt t="27204" x="4281488" y="3248025"/>
          <p14:tracePt t="27227" x="4281488" y="3221038"/>
          <p14:tracePt t="27234" x="4281488" y="3214688"/>
          <p14:tracePt t="27240" x="4281488" y="3187700"/>
          <p14:tracePt t="27249" x="4267200" y="3173413"/>
          <p14:tracePt t="27255" x="4248150" y="3154363"/>
          <p14:tracePt t="27263" x="4233863" y="3146425"/>
          <p14:tracePt t="27270" x="4213225" y="3140075"/>
          <p14:tracePt t="27278" x="4194175" y="3140075"/>
          <p14:tracePt t="27285" x="4160838" y="3140075"/>
          <p14:tracePt t="27293" x="4140200" y="3140075"/>
          <p14:tracePt t="27302" x="4119563" y="3140075"/>
          <p14:tracePt t="27308" x="4100513" y="3146425"/>
          <p14:tracePt t="27316" x="4086225" y="3154363"/>
          <p14:tracePt t="27322" x="4079875" y="3160713"/>
          <p14:tracePt t="27330" x="4065588" y="3173413"/>
          <p14:tracePt t="27338" x="4059238" y="3187700"/>
          <p14:tracePt t="27355" x="4052888" y="3200400"/>
          <p14:tracePt t="27360" x="4052888" y="3208338"/>
          <p14:tracePt t="27369" x="4052888" y="3214688"/>
          <p14:tracePt t="27376" x="4052888" y="3227388"/>
          <p14:tracePt t="27385" x="4052888" y="3241675"/>
          <p14:tracePt t="27390" x="4065588" y="3268663"/>
          <p14:tracePt t="27398" x="4073525" y="3281363"/>
          <p14:tracePt t="27406" x="4079875" y="3287713"/>
          <p14:tracePt t="27428" x="4086225" y="3287713"/>
          <p14:tracePt t="27444" x="4092575" y="3287713"/>
          <p14:tracePt t="28216" x="4100513" y="3287713"/>
          <p14:tracePt t="28230" x="4106863" y="3287713"/>
          <p14:tracePt t="28239" x="4106863" y="3275013"/>
          <p14:tracePt t="28245" x="4106863" y="3260725"/>
          <p14:tracePt t="28253" x="4106863" y="3248025"/>
          <p14:tracePt t="28260" x="4106863" y="3227388"/>
          <p14:tracePt t="28268" x="4106863" y="3200400"/>
          <p14:tracePt t="28275" x="4106863" y="3181350"/>
          <p14:tracePt t="28283" x="4100513" y="3146425"/>
          <p14:tracePt t="28290" x="4086225" y="3127375"/>
          <p14:tracePt t="28298" x="4065588" y="3113088"/>
          <p14:tracePt t="28307" x="4059238" y="3094038"/>
          <p14:tracePt t="28312" x="4040188" y="3073400"/>
          <p14:tracePt t="28328" x="4025900" y="3052763"/>
          <p14:tracePt t="28336" x="3992563" y="3040063"/>
          <p14:tracePt t="28343" x="3971925" y="3019425"/>
          <p14:tracePt t="28350" x="3944938" y="3013075"/>
          <p14:tracePt t="28358" x="3905250" y="2998788"/>
          <p14:tracePt t="28365" x="3844925" y="2979738"/>
          <p14:tracePt t="28373" x="3778250" y="2965450"/>
          <p14:tracePt t="28380" x="3724275" y="2959100"/>
          <p14:tracePt t="28390" x="3663950" y="2952750"/>
          <p14:tracePt t="28396" x="3543300" y="2952750"/>
          <p14:tracePt t="28403" x="3462338" y="2952750"/>
          <p14:tracePt t="28410" x="3381375" y="2952750"/>
          <p14:tracePt t="28418" x="3260725" y="2952750"/>
          <p14:tracePt t="28433" x="3206750" y="2952750"/>
          <p14:tracePt t="28440" x="3133725" y="2973388"/>
          <p14:tracePt t="28448" x="3079750" y="2979738"/>
          <p14:tracePt t="28457" x="3019425" y="2998788"/>
          <p14:tracePt t="28463" x="2965450" y="3013075"/>
          <p14:tracePt t="28473" x="2946400" y="3019425"/>
          <p14:tracePt t="28478" x="2932113" y="3025775"/>
          <p14:tracePt t="28486" x="2925763" y="3033713"/>
          <p14:tracePt t="28493" x="2905125" y="3046413"/>
          <p14:tracePt t="28501" x="2871788" y="3060700"/>
          <p14:tracePt t="28508" x="2824163" y="3079750"/>
          <p14:tracePt t="28515" x="2790825" y="3094038"/>
          <p14:tracePt t="28524" x="2757488" y="3113088"/>
          <p14:tracePt t="28530" x="2738438" y="3127375"/>
          <p14:tracePt t="28546" x="2717800" y="3140075"/>
          <p14:tracePt t="28553" x="2684463" y="3167063"/>
          <p14:tracePt t="28560" x="2643188" y="3194050"/>
          <p14:tracePt t="28568" x="2597150" y="3233738"/>
          <p14:tracePt t="28575" x="2576513" y="3248025"/>
          <p14:tracePt t="28583" x="2543175" y="3275013"/>
          <p14:tracePt t="28591" x="2509838" y="3294063"/>
          <p14:tracePt t="28598" x="2495550" y="3314700"/>
          <p14:tracePt t="28607" x="2476500" y="3321050"/>
          <p14:tracePt t="28616" x="2462213" y="3335338"/>
          <p14:tracePt t="28620" x="2449513" y="3341688"/>
          <p14:tracePt t="28627" x="2435225" y="3348038"/>
          <p14:tracePt t="28634" x="2422525" y="3362325"/>
          <p14:tracePt t="28657" x="2416175" y="3362325"/>
          <p14:tracePt t="29092" x="2462213" y="3362325"/>
          <p14:tracePt t="29099" x="2489200" y="3362325"/>
          <p14:tracePt t="29108" x="2549525" y="3362325"/>
          <p14:tracePt t="29115" x="2663825" y="3355975"/>
          <p14:tracePt t="29122" x="2744788" y="3348038"/>
          <p14:tracePt t="29129" x="2798763" y="3348038"/>
          <p14:tracePt t="29137" x="2919413" y="3335338"/>
          <p14:tracePt t="29145" x="2998788" y="3335338"/>
          <p14:tracePt t="29153" x="3040063" y="3335338"/>
          <p14:tracePt t="29159" x="3119438" y="3335338"/>
          <p14:tracePt t="29177" x="3194050" y="3335338"/>
          <p14:tracePt t="29183" x="3214688" y="3335338"/>
          <p14:tracePt t="29198" x="3233738" y="3335338"/>
          <p14:tracePt t="29206" x="3254375" y="3335338"/>
          <p14:tracePt t="29215" x="3275013" y="3335338"/>
          <p14:tracePt t="29220" x="3275013" y="3341688"/>
          <p14:tracePt t="29228" x="3281363" y="3341688"/>
          <p14:tracePt t="29236" x="3287713" y="3341688"/>
          <p14:tracePt t="29259" x="3294063" y="3341688"/>
          <p14:tracePt t="29274" x="3294063" y="3348038"/>
          <p14:tracePt t="29859" x="3308350" y="3348038"/>
          <p14:tracePt t="29873" x="3327400" y="3348038"/>
          <p14:tracePt t="29880" x="3362325" y="3348038"/>
          <p14:tracePt t="29888" x="3402013" y="3335338"/>
          <p14:tracePt t="29897" x="3435350" y="3328988"/>
          <p14:tracePt t="29903" x="3502025" y="3321050"/>
          <p14:tracePt t="29913" x="3522663" y="3321050"/>
          <p14:tracePt t="29918" x="3609975" y="3302000"/>
          <p14:tracePt t="29926" x="3663950" y="3302000"/>
          <p14:tracePt t="29933" x="3717925" y="3294063"/>
          <p14:tracePt t="29940" x="3763963" y="3281363"/>
          <p14:tracePt t="29948" x="3784600" y="3281363"/>
          <p14:tracePt t="29956" x="3797300" y="3281363"/>
          <p14:tracePt t="29963" x="3811588" y="3281363"/>
          <p14:tracePt t="29971" x="3817938" y="3281363"/>
          <p14:tracePt t="29981" x="3824288" y="3281363"/>
          <p14:tracePt t="29986" x="3830638" y="3281363"/>
          <p14:tracePt t="29994" x="3838575" y="3281363"/>
          <p14:tracePt t="30001" x="3851275" y="3281363"/>
          <p14:tracePt t="30008" x="3857625" y="3281363"/>
          <p14:tracePt t="30015" x="3871913" y="3281363"/>
          <p14:tracePt t="30039" x="3878263" y="3281363"/>
          <p14:tracePt t="30047" x="3884613" y="3281363"/>
          <p14:tracePt t="30053" x="3892550" y="3281363"/>
          <p14:tracePt t="30646" x="3892550" y="3275013"/>
          <p14:tracePt t="30667" x="3884613" y="3275013"/>
          <p14:tracePt t="30674" x="3871913" y="3268663"/>
          <p14:tracePt t="30689" x="3857625" y="3268663"/>
          <p14:tracePt t="30697" x="3838575" y="3260725"/>
          <p14:tracePt t="30704" x="3805238" y="3248025"/>
          <p14:tracePt t="30713" x="3784600" y="3248025"/>
          <p14:tracePt t="30719" x="3763963" y="3241675"/>
          <p14:tracePt t="30727" x="3751263" y="3241675"/>
          <p14:tracePt t="30735" x="3736975" y="3241675"/>
          <p14:tracePt t="30743" x="3724275" y="3241675"/>
          <p14:tracePt t="30751" x="3709988" y="3241675"/>
          <p14:tracePt t="30759" x="3670300" y="3241675"/>
          <p14:tracePt t="30768" x="3649663" y="3241675"/>
          <p14:tracePt t="30773" x="3630613" y="3241675"/>
          <p14:tracePt t="30783" x="3603625" y="3241675"/>
          <p14:tracePt t="30789" x="3562350" y="3248025"/>
          <p14:tracePt t="30796" x="3509963" y="3248025"/>
          <p14:tracePt t="30803" x="3455988" y="3254375"/>
          <p14:tracePt t="30811" x="3395663" y="3260725"/>
          <p14:tracePt t="30826" x="3354388" y="3275013"/>
          <p14:tracePt t="30834" x="3308350" y="3281363"/>
          <p14:tracePt t="30841" x="3254375" y="3287713"/>
          <p14:tracePt t="30850" x="3194050" y="3302000"/>
          <p14:tracePt t="30855" x="3127375" y="3308350"/>
          <p14:tracePt t="30865" x="3073400" y="3321050"/>
          <p14:tracePt t="30871" x="3013075" y="3328988"/>
          <p14:tracePt t="30879" x="2946400" y="3335338"/>
          <p14:tracePt t="30886" x="2851150" y="3362325"/>
          <p14:tracePt t="30909" x="2817813" y="3362325"/>
          <p14:tracePt t="30917" x="2757488" y="3368675"/>
          <p14:tracePt t="30924" x="2576513" y="3422650"/>
          <p14:tracePt t="30932" x="2549525" y="3422650"/>
          <p14:tracePt t="30938" x="2503488" y="3435350"/>
          <p14:tracePt t="30946" x="2462213" y="3455988"/>
          <p14:tracePt t="30953" x="2416175" y="3462338"/>
          <p14:tracePt t="30960" x="2389188" y="3468688"/>
          <p14:tracePt t="30969" x="2341563" y="3489325"/>
          <p14:tracePt t="30976" x="2308225" y="3495675"/>
          <p14:tracePt t="30984" x="2287588" y="3502025"/>
          <p14:tracePt t="30990" x="2274888" y="3509963"/>
          <p14:tracePt t="31003" x="2247900" y="3516313"/>
          <p14:tracePt t="31005" x="2235200" y="3529013"/>
          <p14:tracePt t="31014" x="2214563" y="3543300"/>
          <p14:tracePt t="31020" x="2193925" y="3549650"/>
          <p14:tracePt t="31028" x="2181225" y="3556000"/>
          <p14:tracePt t="31044" x="2166938" y="3563938"/>
          <p14:tracePt t="31054" x="2154238" y="3576638"/>
          <p14:tracePt t="31058" x="2133600" y="3582988"/>
          <p14:tracePt t="31068" x="2120900" y="3589338"/>
          <p14:tracePt t="31073" x="2106613" y="3597275"/>
          <p14:tracePt t="31081" x="2100263" y="3609975"/>
          <p14:tracePt t="31088" x="2087563" y="3616325"/>
          <p14:tracePt t="31096" x="2073275" y="3624263"/>
          <p14:tracePt t="31103" x="2060575" y="3630613"/>
          <p14:tracePt t="31110" x="2046288" y="3636963"/>
          <p14:tracePt t="31118" x="2033588" y="3643313"/>
          <p14:tracePt t="31126" x="2025650" y="3657600"/>
          <p14:tracePt t="31135" x="2012950" y="3657600"/>
          <p14:tracePt t="31149" x="2000250" y="3670300"/>
          <p14:tracePt t="31155" x="1985963" y="3676650"/>
          <p14:tracePt t="31164" x="1985963" y="3684588"/>
          <p14:tracePt t="31170" x="1979613" y="3684588"/>
          <p14:tracePt t="31178" x="1973263" y="3690938"/>
          <p14:tracePt t="31186" x="1973263" y="3697288"/>
          <p14:tracePt t="31206" x="1965325" y="3703638"/>
          <p14:tracePt t="31217" x="1965325" y="3711575"/>
          <p14:tracePt t="31238" x="1958975" y="3711575"/>
          <p14:tracePt t="31253" x="1952625" y="3711575"/>
          <p14:tracePt t="31261" x="1952625" y="3717925"/>
          <p14:tracePt t="31269" x="1946275" y="3717925"/>
          <p14:tracePt t="31275" x="1946275" y="3724275"/>
          <p14:tracePt t="31285" x="1939925" y="3724275"/>
          <p14:tracePt t="31291" x="1939925" y="3730625"/>
          <p14:tracePt t="32266" x="1939925" y="3736975"/>
          <p14:tracePt t="32288" x="1939925" y="3744913"/>
          <p14:tracePt t="32310" x="1939925" y="3751263"/>
          <p14:tracePt t="32319" x="1946275" y="3751263"/>
          <p14:tracePt t="32326" x="1952625" y="3751263"/>
          <p14:tracePt t="32340" x="1952625" y="3757613"/>
          <p14:tracePt t="32348" x="1958975" y="3757613"/>
          <p14:tracePt t="32386" x="1958975" y="3763963"/>
          <p14:tracePt t="32505" x="1965325" y="3763963"/>
          <p14:tracePt t="32521" x="1979613" y="3763963"/>
          <p14:tracePt t="32528" x="2000250" y="3763963"/>
          <p14:tracePt t="32535" x="2019300" y="3763963"/>
          <p14:tracePt t="32543" x="2052638" y="3763963"/>
          <p14:tracePt t="32558" x="2093913" y="3763963"/>
          <p14:tracePt t="32565" x="2187575" y="3763963"/>
          <p14:tracePt t="32576" x="2254250" y="3751263"/>
          <p14:tracePt t="32580" x="2328863" y="3751263"/>
          <p14:tracePt t="32590" x="2381250" y="3744913"/>
          <p14:tracePt t="32596" x="2435225" y="3730625"/>
          <p14:tracePt t="32605" x="2503488" y="3730625"/>
          <p14:tracePt t="32610" x="2563813" y="3724275"/>
          <p14:tracePt t="32619" x="2603500" y="3717925"/>
          <p14:tracePt t="32627" x="2651125" y="3717925"/>
          <p14:tracePt t="32633" x="2657475" y="3717925"/>
          <p14:tracePt t="32642" x="2670175" y="3717925"/>
          <p14:tracePt t="32649" x="2684463" y="3717925"/>
          <p14:tracePt t="32658" x="2697163" y="3717925"/>
          <p14:tracePt t="32677" x="2703513" y="3717925"/>
          <p14:tracePt t="32684" x="2711450" y="3717925"/>
          <p14:tracePt t="32699" x="2724150" y="3717925"/>
          <p14:tracePt t="32708" x="2744788" y="3717925"/>
          <p14:tracePt t="32715" x="2763838" y="3717925"/>
          <p14:tracePt t="32724" x="2784475" y="3717925"/>
          <p14:tracePt t="32730" x="2811463" y="3717925"/>
          <p14:tracePt t="32754" x="2817813" y="3717925"/>
          <p14:tracePt t="32760" x="2832100" y="3717925"/>
          <p14:tracePt t="32768" x="2844800" y="3717925"/>
          <p14:tracePt t="32775" x="2851150" y="3717925"/>
          <p14:tracePt t="33225" x="2859088" y="3717925"/>
          <p14:tracePt t="33233" x="2865438" y="3717925"/>
          <p14:tracePt t="33248" x="2871788" y="3717925"/>
          <p14:tracePt t="33256" x="2878138" y="3717925"/>
          <p14:tracePt t="33262" x="2886075" y="3717925"/>
          <p14:tracePt t="33270" x="2898775" y="3717925"/>
          <p14:tracePt t="33278" x="2905125" y="3717925"/>
          <p14:tracePt t="33286" x="2919413" y="3717925"/>
          <p14:tracePt t="33294" x="2925763" y="3717925"/>
          <p14:tracePt t="33300" x="2938463" y="3717925"/>
          <p14:tracePt t="33311" x="2946400" y="3717925"/>
          <p14:tracePt t="33323" x="2952750" y="3717925"/>
          <p14:tracePt t="33330" x="2959100" y="3717925"/>
          <p14:tracePt t="33338" x="2979738" y="3717925"/>
          <p14:tracePt t="33353" x="2998788" y="3717925"/>
          <p14:tracePt t="33361" x="3019425" y="3717925"/>
          <p14:tracePt t="33369" x="3073400" y="3724275"/>
          <p14:tracePt t="33378" x="3140075" y="3724275"/>
          <p14:tracePt t="33383" x="3194050" y="3724275"/>
          <p14:tracePt t="33391" x="3287713" y="3724275"/>
          <p14:tracePt t="33398" x="3455988" y="3724275"/>
          <p14:tracePt t="33406" x="3535363" y="3724275"/>
          <p14:tracePt t="33413" x="3683000" y="3724275"/>
          <p14:tracePt t="33421" x="3763963" y="3724275"/>
          <p14:tracePt t="33428" x="3865563" y="3724275"/>
          <p14:tracePt t="33439" x="3911600" y="3724275"/>
          <p14:tracePt t="33445" x="3992563" y="3717925"/>
          <p14:tracePt t="33451" x="4100513" y="3717925"/>
          <p14:tracePt t="33459" x="4179888" y="3717925"/>
          <p14:tracePt t="33466" x="4233863" y="3711575"/>
          <p14:tracePt t="33473" x="4287838" y="3711575"/>
          <p14:tracePt t="33480" x="4360863" y="3711575"/>
          <p14:tracePt t="33488" x="4402138" y="3711575"/>
          <p14:tracePt t="33496" x="4421188" y="3711575"/>
          <p14:tracePt t="33503" x="4435475" y="3711575"/>
          <p14:tracePt t="34126" x="4456113" y="3711575"/>
          <p14:tracePt t="34132" x="4495800" y="3711575"/>
          <p14:tracePt t="34141" x="4549775" y="3711575"/>
          <p14:tracePt t="34149" x="4603750" y="3711575"/>
          <p14:tracePt t="34155" x="4656138" y="3711575"/>
          <p14:tracePt t="34164" x="4716463" y="3711575"/>
          <p14:tracePt t="34185" x="4743450" y="3703638"/>
          <p14:tracePt t="34193" x="4764088" y="3703638"/>
          <p14:tracePt t="34199" x="4797425" y="3690938"/>
          <p14:tracePt t="34207" x="4803775" y="3690938"/>
          <p14:tracePt t="34215" x="4811713" y="3690938"/>
          <p14:tracePt t="34545" x="4824413" y="3690938"/>
          <p14:tracePt t="34553" x="4845050" y="3690938"/>
          <p14:tracePt t="34561" x="4884738" y="3690938"/>
          <p14:tracePt t="34569" x="4938713" y="3690938"/>
          <p14:tracePt t="34576" x="4992688" y="3690938"/>
          <p14:tracePt t="34583" x="5072063" y="3690938"/>
          <p14:tracePt t="34590" x="5126038" y="3690938"/>
          <p14:tracePt t="34599" x="5246688" y="3690938"/>
          <p14:tracePt t="34607" x="5300663" y="3690938"/>
          <p14:tracePt t="34621" x="5354638" y="3690938"/>
          <p14:tracePt t="34629" x="5402263" y="3684588"/>
          <p14:tracePt t="34635" x="5441950" y="3684588"/>
          <p14:tracePt t="34643" x="5462588" y="3684588"/>
          <p14:tracePt t="34651" x="5481638" y="3684588"/>
          <p14:tracePt t="34657" x="5495925" y="3684588"/>
          <p14:tracePt t="34665" x="5502275" y="3684588"/>
          <p14:tracePt t="34681" x="5514975" y="3684588"/>
          <p14:tracePt t="34682" x="5529263" y="3684588"/>
          <p14:tracePt t="34687" x="5549900" y="3676650"/>
          <p14:tracePt t="34694" x="5562600" y="3676650"/>
          <p14:tracePt t="34702" x="5575300" y="3676650"/>
          <p14:tracePt t="34709" x="5589588" y="3676650"/>
          <p14:tracePt t="34717" x="5595938" y="3676650"/>
          <p14:tracePt t="34734" x="5610225" y="3676650"/>
          <p14:tracePt t="34740" x="5622925" y="3670300"/>
          <p14:tracePt t="34750" x="5629275" y="3670300"/>
          <p14:tracePt t="34756" x="5643563" y="3670300"/>
          <p14:tracePt t="34764" x="5649913" y="3670300"/>
          <p14:tracePt t="35175" x="5662613" y="3670300"/>
          <p14:tracePt t="35182" x="5676900" y="3670300"/>
          <p14:tracePt t="35191" x="5697538" y="3670300"/>
          <p14:tracePt t="35199" x="5737225" y="3670300"/>
          <p14:tracePt t="35205" x="5791200" y="3670300"/>
          <p14:tracePt t="35213" x="5824538" y="3670300"/>
          <p14:tracePt t="35220" x="5864225" y="3670300"/>
          <p14:tracePt t="35228" x="5930900" y="3663950"/>
          <p14:tracePt t="35236" x="5984875" y="3663950"/>
          <p14:tracePt t="35243" x="6038850" y="3663950"/>
          <p14:tracePt t="35252" x="6099175" y="3663950"/>
          <p14:tracePt t="35258" x="6153150" y="3649663"/>
          <p14:tracePt t="35273" x="6192838" y="3649663"/>
          <p14:tracePt t="35280" x="6213475" y="3649663"/>
          <p14:tracePt t="35288" x="6240463" y="3643313"/>
          <p14:tracePt t="35296" x="6280150" y="3643313"/>
          <p14:tracePt t="35303" x="6321425" y="3636963"/>
          <p14:tracePt t="35310" x="6340475" y="3636963"/>
          <p14:tracePt t="35319" x="6367463" y="3636963"/>
          <p14:tracePt t="35326" x="6373813" y="3636963"/>
          <p14:tracePt t="35335" x="6400800" y="3636963"/>
          <p14:tracePt t="35340" x="6421438" y="3636963"/>
          <p14:tracePt t="35349" x="6442075" y="3636963"/>
          <p14:tracePt t="35356" x="6475413" y="3636963"/>
          <p14:tracePt t="35363" x="6494463" y="3636963"/>
          <p14:tracePt t="35379" x="6508750" y="3636963"/>
          <p14:tracePt t="35386" x="6529388" y="3636963"/>
          <p14:tracePt t="35393" x="6556375" y="3636963"/>
          <p14:tracePt t="35402" x="6569075" y="3636963"/>
          <p14:tracePt t="35408" x="6575425" y="3636963"/>
          <p14:tracePt t="35416" x="6581775" y="3636963"/>
          <p14:tracePt t="35423" x="6589713" y="3636963"/>
          <p14:tracePt t="35431" x="6596063" y="3636963"/>
          <p14:tracePt t="35446" x="6602413" y="3636963"/>
          <p14:tracePt t="35476" x="6608763" y="3636963"/>
          <p14:tracePt t="35484" x="6629400" y="3636963"/>
          <p14:tracePt t="35490" x="6635750" y="3636963"/>
          <p14:tracePt t="35498" x="6642100" y="3636963"/>
          <p14:tracePt t="35505" x="6656388" y="3636963"/>
          <p14:tracePt t="35513" x="6662738" y="3636963"/>
          <p14:tracePt t="35528" x="6669088" y="3630613"/>
          <p14:tracePt t="36135" x="6683375" y="3630613"/>
          <p14:tracePt t="36143" x="6689725" y="3630613"/>
          <p14:tracePt t="36151" x="6704013" y="3630613"/>
          <p14:tracePt t="36159" x="6723063" y="3630613"/>
          <p14:tracePt t="36166" x="6743700" y="3630613"/>
          <p14:tracePt t="36173" x="6764338" y="3630613"/>
          <p14:tracePt t="36181" x="6797675" y="3630613"/>
          <p14:tracePt t="36190" x="6816725" y="3630613"/>
          <p14:tracePt t="36196" x="6837363" y="3630613"/>
          <p14:tracePt t="36205" x="6864350" y="3636963"/>
          <p14:tracePt t="36219" x="6891338" y="3643313"/>
          <p14:tracePt t="36225" x="6937375" y="3657600"/>
          <p14:tracePt t="36234" x="6958013" y="3657600"/>
          <p14:tracePt t="36241" x="6978650" y="3663950"/>
          <p14:tracePt t="36249" x="6997700" y="3663950"/>
          <p14:tracePt t="36257" x="7011988" y="3670300"/>
          <p14:tracePt t="36264" x="7018338" y="3670300"/>
          <p14:tracePt t="36525" x="7024688" y="3670300"/>
          <p14:tracePt t="36571" x="7032625" y="3670300"/>
          <p14:tracePt t="36578" x="7045325" y="3676650"/>
          <p14:tracePt t="36586" x="7065963" y="3676650"/>
          <p14:tracePt t="36593" x="7085013" y="3676650"/>
          <p14:tracePt t="36600" x="7119938" y="3676650"/>
          <p14:tracePt t="36610" x="7138988" y="3676650"/>
          <p14:tracePt t="36616" x="7165975" y="3676650"/>
          <p14:tracePt t="36625" x="7199313" y="3676650"/>
          <p14:tracePt t="36630" x="7240588" y="3676650"/>
          <p14:tracePt t="36639" x="7267575" y="3676650"/>
          <p14:tracePt t="36646" x="7340600" y="3676650"/>
          <p14:tracePt t="36654" x="7388225" y="3670300"/>
          <p14:tracePt t="36660" x="7407275" y="3670300"/>
          <p14:tracePt t="36667" x="7434263" y="3670300"/>
          <p14:tracePt t="36682" x="7454900" y="3663950"/>
          <p14:tracePt t="37013" x="7481888" y="3663950"/>
          <p14:tracePt t="37021" x="7521575" y="3670300"/>
          <p14:tracePt t="37028" x="7596188" y="3676650"/>
          <p14:tracePt t="37050" x="7702550" y="3690938"/>
          <p14:tracePt t="37059" x="7783513" y="3690938"/>
          <p14:tracePt t="37065" x="8005763" y="3690938"/>
          <p14:tracePt t="37073" x="8072438" y="3690938"/>
          <p14:tracePt t="37080" x="8166100" y="3690938"/>
          <p14:tracePt t="37088" x="8232775" y="3690938"/>
          <p14:tracePt t="37095" x="8280400" y="3690938"/>
          <p14:tracePt t="37103" x="8307388" y="3690938"/>
          <p14:tracePt t="37111" x="8326438" y="3690938"/>
          <p14:tracePt t="37118" x="8340725" y="3690938"/>
          <p14:tracePt t="37128" x="8347075" y="3690938"/>
          <p14:tracePt t="37133" x="8353425" y="3690938"/>
          <p14:tracePt t="37365" x="8361363" y="3690938"/>
          <p14:tracePt t="37372" x="8374063" y="3690938"/>
          <p14:tracePt t="37380" x="8380413" y="3690938"/>
          <p14:tracePt t="37388" x="8421688" y="3690938"/>
          <p14:tracePt t="37395" x="8455025" y="3690938"/>
          <p14:tracePt t="37403" x="8494713" y="3690938"/>
          <p14:tracePt t="37412" x="8561388" y="3676650"/>
          <p14:tracePt t="37418" x="8669338" y="3676650"/>
          <p14:tracePt t="37426" x="8736013" y="3670300"/>
          <p14:tracePt t="37441" x="8856663" y="3670300"/>
          <p14:tracePt t="37448" x="8977313" y="3657600"/>
          <p14:tracePt t="37455" x="9078913" y="3649663"/>
          <p14:tracePt t="37464" x="9132888" y="3649663"/>
          <p14:tracePt t="37470" x="9253538" y="3636963"/>
          <p14:tracePt t="37479" x="9305925" y="3630613"/>
          <p14:tracePt t="37486" x="9359900" y="3630613"/>
          <p14:tracePt t="37495" x="9407525" y="3616325"/>
          <p14:tracePt t="37501" x="9428163" y="3616325"/>
          <p14:tracePt t="37509" x="9440863" y="3616325"/>
          <p14:tracePt t="37516" x="9447213" y="3616325"/>
          <p14:tracePt t="37546" x="9453563" y="3616325"/>
          <p14:tracePt t="37943" x="9461500" y="3616325"/>
          <p14:tracePt t="38468" x="9447213" y="3616325"/>
          <p14:tracePt t="38476" x="9393238" y="3616325"/>
          <p14:tracePt t="38483" x="9340850" y="3609975"/>
          <p14:tracePt t="38491" x="9280525" y="3597275"/>
          <p14:tracePt t="38500" x="9185275" y="3597275"/>
          <p14:tracePt t="38505" x="9132888" y="3597275"/>
          <p14:tracePt t="38514" x="9091613" y="3597275"/>
          <p14:tracePt t="38529" x="9051925" y="3597275"/>
          <p14:tracePt t="38535" x="8997950" y="3597275"/>
          <p14:tracePt t="38543" x="8943975" y="3597275"/>
          <p14:tracePt t="38551" x="8897938" y="3603625"/>
          <p14:tracePt t="38558" x="8829675" y="3603625"/>
          <p14:tracePt t="38567" x="8763000" y="3603625"/>
          <p14:tracePt t="38574" x="8669338" y="3603625"/>
          <p14:tracePt t="38581" x="8602663" y="3603625"/>
          <p14:tracePt t="38588" x="8494713" y="3603625"/>
          <p14:tracePt t="38596" x="8401050" y="3603625"/>
          <p14:tracePt t="38603" x="8253413" y="3603625"/>
          <p14:tracePt t="38611" x="8172450" y="3603625"/>
          <p14:tracePt t="38617" x="7910513" y="3603625"/>
          <p14:tracePt t="38632" x="7789863" y="3603625"/>
          <p14:tracePt t="38640" x="7527925" y="3603625"/>
          <p14:tracePt t="38651" x="7253288" y="3603625"/>
          <p14:tracePt t="38655" x="6945313" y="3616325"/>
          <p14:tracePt t="38662" x="6696075" y="3630613"/>
          <p14:tracePt t="38669" x="6562725" y="3643313"/>
          <p14:tracePt t="38676" x="6286500" y="3670300"/>
          <p14:tracePt t="38684" x="6192838" y="3670300"/>
          <p14:tracePt t="38692" x="6053138" y="3684588"/>
          <p14:tracePt t="38700" x="5951538" y="3703638"/>
          <p14:tracePt t="38708" x="5911850" y="3711575"/>
          <p14:tracePt t="38716" x="5837238" y="3724275"/>
          <p14:tracePt t="38723" x="5770563" y="3730625"/>
          <p14:tracePt t="38731" x="5662613" y="3757613"/>
          <p14:tracePt t="38746" x="5602288" y="3778250"/>
          <p14:tracePt t="38753" x="5522913" y="3797300"/>
          <p14:tracePt t="38761" x="5475288" y="3811588"/>
          <p14:tracePt t="38768" x="5334000" y="3859213"/>
          <p14:tracePt t="38776" x="5159375" y="3925888"/>
          <p14:tracePt t="38786" x="5038725" y="3959225"/>
          <p14:tracePt t="38790" x="4776788" y="4046538"/>
          <p14:tracePt t="38801" x="4562475" y="4106863"/>
          <p14:tracePt t="38806" x="4233863" y="4194175"/>
          <p14:tracePt t="38815" x="3857625" y="4260850"/>
          <p14:tracePt t="38820" x="3543300" y="4327525"/>
          <p14:tracePt t="38829" x="3194050" y="4402138"/>
          <p14:tracePt t="38836" x="2865438" y="4483100"/>
          <p14:tracePt t="38851" x="2563813" y="4570413"/>
          <p14:tracePt t="38859" x="2428875" y="4603750"/>
          <p14:tracePt t="38868" x="2193925" y="4670425"/>
          <p14:tracePt t="38901" x="1898650" y="4784725"/>
          <p14:tracePt t="38904" x="1590675" y="4938713"/>
          <p14:tracePt t="38912" x="1543050" y="4965700"/>
          <p14:tracePt t="38919" x="1470025" y="5013325"/>
          <p14:tracePt t="38926" x="1455738" y="5032375"/>
          <p14:tracePt t="38935" x="1443038" y="5038725"/>
          <p14:tracePt t="38941" x="1422400" y="5053013"/>
          <p14:tracePt t="38949" x="1422400" y="5065713"/>
          <p14:tracePt t="38956" x="1416050" y="5080000"/>
          <p14:tracePt t="38964" x="1401763" y="5106988"/>
          <p14:tracePt t="38971" x="1395413" y="5119688"/>
          <p14:tracePt t="38978" x="1382713" y="5133975"/>
          <p14:tracePt t="38985" x="1368425" y="5146675"/>
          <p14:tracePt t="38994" x="1355725" y="5153025"/>
          <p14:tracePt t="39002" x="1341438" y="5167313"/>
          <p14:tracePt t="39009" x="1335088" y="5167313"/>
          <p14:tracePt t="39018" x="1328738" y="5173663"/>
          <p14:tracePt t="39023" x="1308100" y="5186363"/>
          <p14:tracePt t="39031" x="1289050" y="5194300"/>
          <p14:tracePt t="39038" x="1274763" y="5200650"/>
          <p14:tracePt t="39046" x="1268413" y="5200650"/>
          <p14:tracePt t="39054" x="1262063" y="5200650"/>
          <p14:tracePt t="39070" x="1262063" y="5207000"/>
          <p14:tracePt t="39121" x="1262063" y="5213350"/>
          <p14:tracePt t="39158" x="1268413" y="5221288"/>
          <p14:tracePt t="39180" x="1274763" y="5221288"/>
          <p14:tracePt t="39218" x="1281113" y="5221288"/>
          <p14:tracePt t="39226" x="1289050" y="5221288"/>
          <p14:tracePt t="39232" x="1295400" y="5221288"/>
          <p14:tracePt t="39248" x="1301750" y="5221288"/>
          <p14:tracePt t="39255" x="1308100" y="5221288"/>
          <p14:tracePt t="39263" x="1314450" y="5221288"/>
          <p14:tracePt t="39301" x="1335088" y="5213350"/>
          <p14:tracePt t="39308" x="1349375" y="5207000"/>
          <p14:tracePt t="39316" x="1362075" y="5200650"/>
          <p14:tracePt t="39322" x="1389063" y="5173663"/>
          <p14:tracePt t="39330" x="1409700" y="5167313"/>
          <p14:tracePt t="39338" x="1422400" y="5167313"/>
          <p14:tracePt t="39345" x="1443038" y="5160963"/>
          <p14:tracePt t="39354" x="1455738" y="5153025"/>
          <p14:tracePt t="39360" x="1462088" y="5153025"/>
          <p14:tracePt t="39369" x="1489075" y="5146675"/>
          <p14:tracePt t="39375" x="1536700" y="5140325"/>
          <p14:tracePt t="39383" x="1576388" y="5126038"/>
          <p14:tracePt t="39390" x="1624013" y="5119688"/>
          <p14:tracePt t="39398" x="1677988" y="5113338"/>
          <p14:tracePt t="39405" x="1724025" y="5100638"/>
          <p14:tracePt t="39413" x="1751013" y="5092700"/>
          <p14:tracePt t="39420" x="1784350" y="5086350"/>
          <p14:tracePt t="39429" x="1811338" y="5080000"/>
          <p14:tracePt t="39437" x="1838325" y="5073650"/>
          <p14:tracePt t="39443" x="1852613" y="5065713"/>
          <p14:tracePt t="39451" x="1865313" y="5065713"/>
          <p14:tracePt t="39458" x="1871663" y="5065713"/>
          <p14:tracePt t="39481" x="1878013" y="5059363"/>
          <p14:tracePt t="39504" x="1885950" y="5059363"/>
          <p14:tracePt t="39511" x="1905000" y="5053013"/>
          <p14:tracePt t="39521" x="1919288" y="5046663"/>
          <p14:tracePt t="39525" x="1925638" y="5046663"/>
          <p14:tracePt t="39533" x="1931988" y="5038725"/>
          <p14:tracePt t="39549" x="1939925" y="5038725"/>
          <p14:tracePt t="40179" x="1946275" y="5038725"/>
          <p14:tracePt t="40185" x="1965325" y="5038725"/>
          <p14:tracePt t="40193" x="1992313" y="5038725"/>
          <p14:tracePt t="40201" x="2025650" y="5038725"/>
          <p14:tracePt t="40208" x="2052638" y="5038725"/>
          <p14:tracePt t="40215" x="2093913" y="5038725"/>
          <p14:tracePt t="40223" x="2147888" y="5038725"/>
          <p14:tracePt t="40230" x="2181225" y="5032375"/>
          <p14:tracePt t="40240" x="2208213" y="5032375"/>
          <p14:tracePt t="40245" x="2227263" y="5032375"/>
          <p14:tracePt t="40261" x="2260600" y="5032375"/>
          <p14:tracePt t="40268" x="2287588" y="5032375"/>
          <p14:tracePt t="40275" x="2314575" y="5032375"/>
          <p14:tracePt t="40283" x="2335213" y="5032375"/>
          <p14:tracePt t="40292" x="2355850" y="5032375"/>
          <p14:tracePt t="40298" x="2368550" y="5032375"/>
          <p14:tracePt t="40308" x="2381250" y="5032375"/>
          <p14:tracePt t="40312" x="2395538" y="5032375"/>
          <p14:tracePt t="40321" x="2408238" y="5032375"/>
          <p14:tracePt t="40328" x="2449513" y="5032375"/>
          <p14:tracePt t="40336" x="2468563" y="5032375"/>
          <p14:tracePt t="40343" x="2495550" y="5032375"/>
          <p14:tracePt t="40351" x="2536825" y="5032375"/>
          <p14:tracePt t="40358" x="2570163" y="5032375"/>
          <p14:tracePt t="40375" x="2590800" y="5032375"/>
          <p14:tracePt t="40381" x="2624138" y="5032375"/>
          <p14:tracePt t="40391" x="2643188" y="5032375"/>
          <p14:tracePt t="40396" x="2663825" y="5032375"/>
          <p14:tracePt t="40403" x="2684463" y="5032375"/>
          <p14:tracePt t="40410" x="2703513" y="5032375"/>
          <p14:tracePt t="40418" x="2730500" y="5032375"/>
          <p14:tracePt t="40425" x="2744788" y="5032375"/>
          <p14:tracePt t="40434" x="2763838" y="5032375"/>
          <p14:tracePt t="40442" x="2778125" y="5032375"/>
          <p14:tracePt t="40449" x="2784475" y="5032375"/>
          <p14:tracePt t="40458" x="2790825" y="5032375"/>
          <p14:tracePt t="40463" x="2798763" y="5032375"/>
          <p14:tracePt t="40478" x="2805113" y="5032375"/>
          <p14:tracePt t="40486" x="2811463" y="5032375"/>
          <p14:tracePt t="40493" x="2817813" y="5032375"/>
          <p14:tracePt t="40501" x="2824163" y="5032375"/>
          <p14:tracePt t="40524" x="2832100" y="5032375"/>
          <p14:tracePt t="40530" x="2838450" y="5032375"/>
          <p14:tracePt t="40546" x="2844800" y="5032375"/>
          <p14:tracePt t="41041" x="2851150" y="5032375"/>
          <p14:tracePt t="41048" x="2859088" y="5032375"/>
          <p14:tracePt t="41055" x="2865438" y="5032375"/>
          <p14:tracePt t="41071" x="2871788" y="5032375"/>
          <p14:tracePt t="41078" x="2878138" y="5032375"/>
          <p14:tracePt t="41086" x="2886075" y="5026025"/>
          <p14:tracePt t="41094" x="2892425" y="5026025"/>
          <p14:tracePt t="41161" x="2898775" y="5026025"/>
          <p14:tracePt t="41220" x="2905125" y="5026025"/>
          <p14:tracePt t="41236" x="2911475" y="5026025"/>
          <p14:tracePt t="41244" x="2919413" y="5026025"/>
          <p14:tracePt t="41250" x="2925763" y="5026025"/>
          <p14:tracePt t="41259" x="2932113" y="5026025"/>
          <p14:tracePt t="41265" x="2938463" y="5026025"/>
          <p14:tracePt t="41273" x="2946400" y="5026025"/>
          <p14:tracePt t="41280" x="2959100" y="5026025"/>
          <p14:tracePt t="41288" x="2986088" y="5026025"/>
          <p14:tracePt t="41296" x="3006725" y="5026025"/>
          <p14:tracePt t="41303" x="3046413" y="5026025"/>
          <p14:tracePt t="41315" x="3100388" y="5026025"/>
          <p14:tracePt t="41318" x="3179763" y="5026025"/>
          <p14:tracePt t="41328" x="3221038" y="5026025"/>
          <p14:tracePt t="41333" x="3327400" y="5026025"/>
          <p14:tracePt t="41349" x="3395663" y="5026025"/>
          <p14:tracePt t="41356" x="3462338" y="5026025"/>
          <p14:tracePt t="41364" x="3516313" y="5026025"/>
          <p14:tracePt t="41371" x="3576638" y="5026025"/>
          <p14:tracePt t="41380" x="3616325" y="5026025"/>
          <p14:tracePt t="41386" x="3636963" y="5026025"/>
          <p14:tracePt t="41395" x="3657600" y="5026025"/>
          <p14:tracePt t="41401" x="3683000" y="5026025"/>
          <p14:tracePt t="41409" x="3697288" y="5026025"/>
          <p14:tracePt t="41424" x="3703638" y="5026025"/>
          <p14:tracePt t="41430" x="3709988" y="5026025"/>
          <p14:tracePt t="41993" x="3717925" y="5026025"/>
          <p14:tracePt t="42000" x="3730625" y="5026025"/>
          <p14:tracePt t="42008" x="3744913" y="5026025"/>
          <p14:tracePt t="42015" x="3770313" y="5026025"/>
          <p14:tracePt t="42023" x="3824288" y="5026025"/>
          <p14:tracePt t="42032" x="3851275" y="5026025"/>
          <p14:tracePt t="42039" x="3925888" y="5019675"/>
          <p14:tracePt t="42048" x="4005263" y="5019675"/>
          <p14:tracePt t="42053" x="4079875" y="5005388"/>
          <p14:tracePt t="42060" x="4200525" y="4999038"/>
          <p14:tracePt t="42069" x="4267200" y="4986338"/>
          <p14:tracePt t="42076" x="4375150" y="4986338"/>
          <p14:tracePt t="42085" x="4456113" y="4978400"/>
          <p14:tracePt t="42090" x="4489450" y="4965700"/>
          <p14:tracePt t="42106" x="4543425" y="4965700"/>
          <p14:tracePt t="42115" x="4576763" y="4965700"/>
          <p14:tracePt t="42120" x="4589463" y="4959350"/>
          <p14:tracePt t="42151" x="4595813" y="4959350"/>
          <p14:tracePt t="42443" x="4603750" y="4959350"/>
          <p14:tracePt t="42458" x="4610100" y="4959350"/>
          <p14:tracePt t="42466" x="4616450" y="4959350"/>
          <p14:tracePt t="42472" x="4629150" y="4959350"/>
          <p14:tracePt t="42488" x="4637088" y="4959350"/>
          <p14:tracePt t="42495" x="4643438" y="4959350"/>
          <p14:tracePt t="42503" x="4649788" y="4959350"/>
          <p14:tracePt t="42510" x="4656138" y="4959350"/>
          <p14:tracePt t="42525" x="4664075" y="4959350"/>
          <p14:tracePt t="42540" x="4670425" y="4959350"/>
          <p14:tracePt t="42570" x="4683125" y="4959350"/>
          <p14:tracePt t="42578" x="4697413" y="4959350"/>
          <p14:tracePt t="42585" x="4730750" y="4959350"/>
          <p14:tracePt t="42593" x="4743450" y="4959350"/>
          <p14:tracePt t="42608" x="4757738" y="4959350"/>
          <p14:tracePt t="42618" x="4764088" y="4959350"/>
          <p14:tracePt t="42623" x="4776788" y="4959350"/>
          <p14:tracePt t="42631" x="4791075" y="4959350"/>
          <p14:tracePt t="42638" x="4797425" y="4959350"/>
          <p14:tracePt t="42646" x="4811713" y="4959350"/>
          <p14:tracePt t="42653" x="4830763" y="4959350"/>
          <p14:tracePt t="42660" x="4851400" y="4959350"/>
          <p14:tracePt t="42668" x="4891088" y="4959350"/>
          <p14:tracePt t="42675" x="4932363" y="4959350"/>
          <p14:tracePt t="42683" x="4984750" y="4959350"/>
          <p14:tracePt t="42689" x="5019675" y="4959350"/>
          <p14:tracePt t="42697" x="5092700" y="4945063"/>
          <p14:tracePt t="42704" x="5146675" y="4945063"/>
          <p14:tracePt t="42713" x="5173663" y="4945063"/>
          <p14:tracePt t="42719" x="5227638" y="4945063"/>
          <p14:tracePt t="42728" x="5307013" y="4945063"/>
          <p14:tracePt t="42735" x="5360988" y="4945063"/>
          <p14:tracePt t="42743" x="5394325" y="4938713"/>
          <p14:tracePt t="42759" x="5448300" y="4938713"/>
          <p14:tracePt t="42781" x="5529263" y="4938713"/>
          <p14:tracePt t="42788" x="5583238" y="4938713"/>
          <p14:tracePt t="42796" x="5716588" y="4926013"/>
          <p14:tracePt t="42803" x="5757863" y="4926013"/>
          <p14:tracePt t="42811" x="5837238" y="4926013"/>
          <p14:tracePt t="42819" x="5870575" y="4926013"/>
          <p14:tracePt t="42826" x="5945188" y="4926013"/>
          <p14:tracePt t="42835" x="5999163" y="4926013"/>
          <p14:tracePt t="42841" x="6053138" y="4926013"/>
          <p14:tracePt t="42849" x="6092825" y="4926013"/>
          <p14:tracePt t="42856" x="6132513" y="4926013"/>
          <p14:tracePt t="42864" x="6165850" y="4926013"/>
          <p14:tracePt t="42870" x="6180138" y="4926013"/>
          <p14:tracePt t="43336" x="6186488" y="4926013"/>
          <p14:tracePt t="43351" x="6192838" y="4926013"/>
          <p14:tracePt t="43358" x="6207125" y="4926013"/>
          <p14:tracePt t="43366" x="6240463" y="4932363"/>
          <p14:tracePt t="43373" x="6261100" y="4932363"/>
          <p14:tracePt t="43380" x="6273800" y="4932363"/>
          <p14:tracePt t="43389" x="6286500" y="4938713"/>
          <p14:tracePt t="43395" x="6294438" y="4938713"/>
          <p14:tracePt t="43410" x="6300788" y="4938713"/>
          <p14:tracePt t="43421" x="6313488" y="4938713"/>
          <p14:tracePt t="43426" x="6327775" y="4938713"/>
          <p14:tracePt t="43433" x="6340475" y="4938713"/>
          <p14:tracePt t="43440" x="6354763" y="4945063"/>
          <p14:tracePt t="43449" x="6373813" y="4945063"/>
          <p14:tracePt t="43455" x="6400800" y="4945063"/>
          <p14:tracePt t="43463" x="6427788" y="4945063"/>
          <p14:tracePt t="43471" x="6461125" y="4945063"/>
          <p14:tracePt t="43478" x="6488113" y="4945063"/>
          <p14:tracePt t="43488" x="6529388" y="4953000"/>
          <p14:tracePt t="43493" x="6581775" y="4953000"/>
          <p14:tracePt t="43501" x="6616700" y="4953000"/>
          <p14:tracePt t="43508" x="6642100" y="4953000"/>
          <p14:tracePt t="43523" x="6669088" y="4953000"/>
          <p14:tracePt t="43531" x="6689725" y="4953000"/>
          <p14:tracePt t="43538" x="6696075" y="4953000"/>
          <p14:tracePt t="43555" x="6704013" y="4953000"/>
          <p14:tracePt t="43572" x="6710363" y="4953000"/>
          <p14:tracePt t="43598" x="6723063" y="4953000"/>
          <p14:tracePt t="43606" x="6729413" y="4953000"/>
          <p14:tracePt t="43613" x="6737350" y="4953000"/>
          <p14:tracePt t="43628" x="6743700" y="4953000"/>
          <p14:tracePt t="43846" x="6750050" y="4953000"/>
          <p14:tracePt t="43853" x="6764338" y="4953000"/>
          <p14:tracePt t="43861" x="6783388" y="4953000"/>
          <p14:tracePt t="43868" x="6804025" y="4953000"/>
          <p14:tracePt t="43876" x="6837363" y="4953000"/>
          <p14:tracePt t="43883" x="6897688" y="4953000"/>
          <p14:tracePt t="43890" x="6964363" y="4953000"/>
          <p14:tracePt t="43898" x="6997700" y="4953000"/>
          <p14:tracePt t="43907" x="7059613" y="4953000"/>
          <p14:tracePt t="43913" x="7138988" y="4945063"/>
          <p14:tracePt t="43922" x="7219950" y="4945063"/>
          <p14:tracePt t="43928" x="7273925" y="4945063"/>
          <p14:tracePt t="43936" x="7313613" y="4945063"/>
          <p14:tracePt t="43950" x="7373938" y="4938713"/>
          <p14:tracePt t="43958" x="7427913" y="4938713"/>
          <p14:tracePt t="43966" x="7481888" y="4938713"/>
          <p14:tracePt t="43973" x="7535863" y="4938713"/>
          <p14:tracePt t="43980" x="7602538" y="4938713"/>
          <p14:tracePt t="43990" x="7662863" y="4938713"/>
          <p14:tracePt t="43996" x="7777163" y="4938713"/>
          <p14:tracePt t="44004" x="7850188" y="4938713"/>
          <p14:tracePt t="44010" x="7918450" y="4938713"/>
          <p14:tracePt t="44019" x="7970838" y="4938713"/>
          <p14:tracePt t="44026" x="7985125" y="4938713"/>
          <p14:tracePt t="44034" x="8005763" y="4938713"/>
          <p14:tracePt t="44041" x="8012113" y="4938713"/>
          <p14:tracePt t="44851" x="8024813" y="4938713"/>
          <p14:tracePt t="44859" x="8045450" y="4938713"/>
          <p14:tracePt t="44867" x="8066088" y="4938713"/>
          <p14:tracePt t="44874" x="8126413" y="4938713"/>
          <p14:tracePt t="44880" x="8166100" y="4938713"/>
          <p14:tracePt t="44889" x="8193088" y="4938713"/>
          <p14:tracePt t="44896" x="8220075" y="4938713"/>
          <p14:tracePt t="44903" x="8239125" y="4938713"/>
          <p14:tracePt t="44911" x="8259763" y="4938713"/>
          <p14:tracePt t="44919" x="8274050" y="4938713"/>
          <p14:tracePt t="44934" x="8286750" y="4938713"/>
          <p14:tracePt t="44942" x="8293100" y="4938713"/>
          <p14:tracePt t="44956" x="8299450" y="4938713"/>
          <p14:tracePt t="44963" x="8320088" y="4938713"/>
          <p14:tracePt t="44971" x="8326438" y="4938713"/>
          <p14:tracePt t="44986" x="8334375" y="4938713"/>
          <p14:tracePt t="45488" x="8347075" y="4938713"/>
          <p14:tracePt t="45495" x="8361363" y="4938713"/>
          <p14:tracePt t="45502" x="8380413" y="4938713"/>
          <p14:tracePt t="45512" x="8413750" y="4938713"/>
          <p14:tracePt t="45518" x="8434388" y="4938713"/>
          <p14:tracePt t="45526" x="8467725" y="4932363"/>
          <p14:tracePt t="45532" x="8509000" y="4932363"/>
          <p14:tracePt t="45540" x="8534400" y="4932363"/>
          <p14:tracePt t="45548" x="8575675" y="4932363"/>
          <p14:tracePt t="45556" x="8609013" y="4932363"/>
          <p14:tracePt t="45563" x="8636000" y="4926013"/>
          <p14:tracePt t="45580" x="8662988" y="4926013"/>
          <p14:tracePt t="45586" x="8682038" y="4911725"/>
          <p14:tracePt t="45594" x="8696325" y="4911725"/>
          <p14:tracePt t="45600" x="8709025" y="4911725"/>
          <p14:tracePt t="45608" x="8729663" y="4911725"/>
          <p14:tracePt t="45616" x="8742363" y="4911725"/>
          <p14:tracePt t="45630" x="8750300" y="4911725"/>
          <p14:tracePt t="45639" x="8756650" y="4911725"/>
          <p14:tracePt t="45647" x="8763000" y="4911725"/>
          <p14:tracePt t="45668" x="8769350" y="4911725"/>
          <p14:tracePt t="45691" x="8777288" y="4911725"/>
          <p14:tracePt t="45699" x="8796338" y="4911725"/>
          <p14:tracePt t="45705" x="8810625" y="4911725"/>
          <p14:tracePt t="45713" x="8823325" y="4911725"/>
          <p14:tracePt t="45719" x="8837613" y="4905375"/>
          <p14:tracePt t="45726" x="8843963" y="4905375"/>
          <p14:tracePt t="45735" x="8850313" y="4905375"/>
          <p14:tracePt t="46373" x="8870950" y="4905375"/>
          <p14:tracePt t="46381" x="8883650" y="4905375"/>
          <p14:tracePt t="46388" x="8904288" y="4905375"/>
          <p14:tracePt t="46396" x="8931275" y="4905375"/>
          <p14:tracePt t="46411" x="8943975" y="4905375"/>
          <p14:tracePt t="46419" x="8950325" y="4905375"/>
          <p14:tracePt t="46426" x="8958263" y="4905375"/>
          <p14:tracePt t="46523" x="8937625" y="4905375"/>
          <p14:tracePt t="46531" x="8910638" y="4905375"/>
          <p14:tracePt t="46538" x="8837613" y="4905375"/>
          <p14:tracePt t="46546" x="8769350" y="4905375"/>
          <p14:tracePt t="46560" x="8689975" y="4905375"/>
          <p14:tracePt t="46568" x="8569325" y="4905375"/>
          <p14:tracePt t="46576" x="8488363" y="4905375"/>
          <p14:tracePt t="46583" x="8380413" y="4905375"/>
          <p14:tracePt t="46591" x="8232775" y="4911725"/>
          <p14:tracePt t="46601" x="8085138" y="4911725"/>
          <p14:tracePt t="46606" x="7964488" y="4911725"/>
          <p14:tracePt t="46614" x="7702550" y="4911725"/>
          <p14:tracePt t="46621" x="7508875" y="4911725"/>
          <p14:tracePt t="46628" x="7380288" y="4911725"/>
          <p14:tracePt t="46635" x="7092950" y="4911725"/>
          <p14:tracePt t="46643" x="6997700" y="4911725"/>
          <p14:tracePt t="46652" x="6737350" y="4911725"/>
          <p14:tracePt t="46673" x="6642100" y="4911725"/>
          <p14:tracePt t="46681" x="6461125" y="4911725"/>
          <p14:tracePt t="46688" x="6327775" y="4911725"/>
          <p14:tracePt t="46696" x="6165850" y="4911725"/>
          <p14:tracePt t="46703" x="6045200" y="4911725"/>
          <p14:tracePt t="46710" x="5938838" y="4926013"/>
          <p14:tracePt t="46717" x="5857875" y="4926013"/>
          <p14:tracePt t="46725" x="5722938" y="4926013"/>
          <p14:tracePt t="46733" x="5602288" y="4926013"/>
          <p14:tracePt t="46739" x="5441950" y="4926013"/>
          <p14:tracePt t="46755" x="5086350" y="4932363"/>
          <p14:tracePt t="46763" x="4965700" y="4932363"/>
          <p14:tracePt t="46770" x="4845050" y="4932363"/>
          <p14:tracePt t="46778" x="4697413" y="4945063"/>
          <p14:tracePt t="46785" x="4568825" y="4945063"/>
          <p14:tracePt t="46793" x="4435475" y="4959350"/>
          <p14:tracePt t="46803" x="4287838" y="4965700"/>
          <p14:tracePt t="46808" x="4140200" y="4965700"/>
          <p14:tracePt t="46818" x="3992563" y="4978400"/>
          <p14:tracePt t="46823" x="3857625" y="4992688"/>
          <p14:tracePt t="46830" x="3751263" y="4999038"/>
          <p14:tracePt t="46838" x="3670300" y="4999038"/>
          <p14:tracePt t="46846" x="3535363" y="5026025"/>
          <p14:tracePt t="46853" x="3449638" y="5032375"/>
          <p14:tracePt t="46860" x="3408363" y="5046663"/>
          <p14:tracePt t="46869" x="3314700" y="5065713"/>
          <p14:tracePt t="46885" x="3281363" y="5073650"/>
          <p14:tracePt t="46890" x="3248025" y="5080000"/>
          <p14:tracePt t="46899" x="3221038" y="5086350"/>
          <p14:tracePt t="46906" x="3187700" y="5092700"/>
          <p14:tracePt t="46914" x="3167063" y="5106988"/>
          <p14:tracePt t="46923" x="3140075" y="5113338"/>
          <p14:tracePt t="46929" x="3119438" y="5119688"/>
          <p14:tracePt t="46936" x="3106738" y="5126038"/>
          <p14:tracePt t="46943" x="3073400" y="5146675"/>
          <p14:tracePt t="46952" x="3040063" y="5167313"/>
          <p14:tracePt t="46959" x="3006725" y="5180013"/>
          <p14:tracePt t="46967" x="2971800" y="5200650"/>
          <p14:tracePt t="46974" x="2938463" y="5227638"/>
          <p14:tracePt t="46989" x="2878138" y="5267325"/>
          <p14:tracePt t="46996" x="2844800" y="5281613"/>
          <p14:tracePt t="47003" x="2763838" y="5314950"/>
          <p14:tracePt t="47011" x="2703513" y="5334000"/>
          <p14:tracePt t="47019" x="2657475" y="5341938"/>
          <p14:tracePt t="47026" x="2636838" y="5348288"/>
          <p14:tracePt t="47036" x="2616200" y="5354638"/>
          <p14:tracePt t="47041" x="2590800" y="5360988"/>
          <p14:tracePt t="47049" x="2570163" y="5375275"/>
          <p14:tracePt t="47056" x="2563813" y="5375275"/>
          <p14:tracePt t="47064" x="2555875" y="5375275"/>
          <p14:tracePt t="47079" x="2549525" y="5375275"/>
          <p14:tracePt t="47088" x="2543175" y="5375275"/>
          <p14:tracePt t="47104" x="2536825" y="5375275"/>
          <p14:tracePt t="47109" x="2528888" y="5375275"/>
          <p14:tracePt t="47117" x="2522538" y="5375275"/>
          <p14:tracePt t="47123" x="2522538" y="5381625"/>
          <p14:tracePt t="47131" x="2516188" y="5381625"/>
          <p14:tracePt t="47138" x="2503488" y="5381625"/>
          <p14:tracePt t="47146" x="2489200" y="5381625"/>
          <p14:tracePt t="47154" x="2468563" y="5387975"/>
          <p14:tracePt t="47170" x="2443163" y="5387975"/>
          <p14:tracePt t="47177" x="2422525" y="5395913"/>
          <p14:tracePt t="47185" x="2416175" y="5395913"/>
          <p14:tracePt t="47202" x="2401888" y="5402263"/>
          <p14:tracePt t="47415" x="2428875" y="5402263"/>
          <p14:tracePt t="47424" x="2468563" y="5402263"/>
          <p14:tracePt t="47431" x="2522538" y="5402263"/>
          <p14:tracePt t="47439" x="2576513" y="5402263"/>
          <p14:tracePt t="47446" x="2630488" y="5402263"/>
          <p14:tracePt t="47455" x="2684463" y="5402263"/>
          <p14:tracePt t="47460" x="2751138" y="5402263"/>
          <p14:tracePt t="47469" x="2859088" y="5402263"/>
          <p14:tracePt t="47476" x="2979738" y="5387975"/>
          <p14:tracePt t="47486" x="3040063" y="5387975"/>
          <p14:tracePt t="47491" x="3154363" y="5387975"/>
          <p14:tracePt t="47499" x="3275013" y="5387975"/>
          <p14:tracePt t="47506" x="3354388" y="5387975"/>
          <p14:tracePt t="47513" x="3402013" y="5387975"/>
          <p14:tracePt t="47521" x="3455988" y="5381625"/>
          <p14:tracePt t="47538" x="3468688" y="5381625"/>
          <p14:tracePt t="48061" x="3468688" y="5375275"/>
          <p14:tracePt t="48195" x="3489325" y="5360988"/>
          <p14:tracePt t="48204" x="3556000" y="5327650"/>
          <p14:tracePt t="48211" x="3663950" y="5281613"/>
          <p14:tracePt t="48218" x="3824288" y="5233988"/>
          <p14:tracePt t="48225" x="4046538" y="5160963"/>
          <p14:tracePt t="48233" x="4179888" y="5126038"/>
          <p14:tracePt t="48242" x="4462463" y="5032375"/>
          <p14:tracePt t="48248" x="4784725" y="4953000"/>
          <p14:tracePt t="48257" x="5113338" y="4865688"/>
          <p14:tracePt t="48263" x="5468938" y="4757738"/>
          <p14:tracePt t="48270" x="5770563" y="4676775"/>
          <p14:tracePt t="48278" x="6253163" y="4576763"/>
          <p14:tracePt t="48317" x="6629400" y="4489450"/>
          <p14:tracePt t="48325" x="6945313" y="4435475"/>
          <p14:tracePt t="48331" x="8266113" y="4200525"/>
          <p14:tracePt t="48340" x="8555038" y="4154488"/>
          <p14:tracePt t="48346" x="8870950" y="4100513"/>
          <p14:tracePt t="48354" x="9166225" y="4040188"/>
          <p14:tracePt t="48361" x="9488488" y="3971925"/>
          <p14:tracePt t="48369" x="9783763" y="3919538"/>
          <p14:tracePt t="48375" x="9971088" y="3878263"/>
          <p14:tracePt t="48383" x="10206038" y="3838575"/>
          <p14:tracePt t="48392" x="10272713" y="3824288"/>
          <p14:tracePt t="48399" x="10487025" y="3784600"/>
          <p14:tracePt t="48405" x="10567988" y="3778250"/>
          <p14:tracePt t="48413" x="10694988" y="3757613"/>
          <p14:tracePt t="48420" x="10829925" y="3730625"/>
          <p14:tracePt t="48428" x="10869613" y="3730625"/>
          <p14:tracePt t="48437" x="10950575" y="3711575"/>
          <p14:tracePt t="48445" x="11010900" y="3703638"/>
          <p14:tracePt t="48451" x="11050588" y="3690938"/>
          <p14:tracePt t="48460" x="11110913" y="3684588"/>
          <p14:tracePt t="48466" x="11152188" y="3676650"/>
          <p14:tracePt t="48475" x="11185525" y="3676650"/>
          <p14:tracePt t="48480" x="11212513" y="3657600"/>
          <p14:tracePt t="48488" x="11245850" y="3649663"/>
          <p14:tracePt t="48495" x="11279188" y="3643313"/>
          <p14:tracePt t="48511" x="11312525" y="3624263"/>
          <p14:tracePt t="48519" x="11353800" y="3609975"/>
          <p14:tracePt t="48527" x="11414125" y="3589338"/>
          <p14:tracePt t="48534" x="11520488" y="3570288"/>
          <p14:tracePt t="48543" x="11595100" y="3549650"/>
          <p14:tracePt t="48549" x="11688763" y="3536950"/>
          <p14:tracePt t="48557" x="11842750" y="3516313"/>
          <p14:tracePt t="48563" x="11950700" y="3502025"/>
          <p14:tracePt t="48573" x="12044363" y="3482975"/>
          <p14:tracePt t="48578" x="12152313" y="34686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-193564" y="217178"/>
            <a:ext cx="777432" cy="653712"/>
          </a:xfrm>
          <a:prstGeom prst="line">
            <a:avLst/>
          </a:prstGeom>
          <a:ln w="381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-57263" y="761631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98668" y="61139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E5F8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 Results</a:t>
            </a:r>
          </a:p>
        </p:txBody>
      </p:sp>
      <p:sp>
        <p:nvSpPr>
          <p:cNvPr id="46" name="左中括号 45"/>
          <p:cNvSpPr/>
          <p:nvPr/>
        </p:nvSpPr>
        <p:spPr>
          <a:xfrm>
            <a:off x="695400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03687E-F773-4E53-A362-A1F68FB5B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5236" r="7846"/>
          <a:stretch/>
        </p:blipFill>
        <p:spPr>
          <a:xfrm>
            <a:off x="3663551" y="1580422"/>
            <a:ext cx="8007266" cy="369715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860AB8-DB12-4FF9-9D81-194770939D0F}"/>
              </a:ext>
            </a:extLst>
          </p:cNvPr>
          <p:cNvSpPr txBox="1"/>
          <p:nvPr/>
        </p:nvSpPr>
        <p:spPr>
          <a:xfrm>
            <a:off x="5081341" y="5509577"/>
            <a:ext cx="5269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Average citation counts of papers in different novelty groups.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4107D5C-075A-4E72-B99B-E2305E1E0F2E}"/>
              </a:ext>
            </a:extLst>
          </p:cNvPr>
          <p:cNvSpPr txBox="1"/>
          <p:nvPr/>
        </p:nvSpPr>
        <p:spPr>
          <a:xfrm>
            <a:off x="583868" y="1877081"/>
            <a:ext cx="2885129" cy="32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We divided the papers into ten groups in terms of the ranking of novelty from low to high.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For each group of papers, we calculated the average number of citations each paper received over a 3-year period after the publication year.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Citations decrease significantly as the rise of novelty.</a:t>
            </a:r>
          </a:p>
        </p:txBody>
      </p:sp>
      <p:pic>
        <p:nvPicPr>
          <p:cNvPr id="17" name="音频 16">
            <a:hlinkClick r:id="" action="ppaction://media"/>
            <a:extLst>
              <a:ext uri="{FF2B5EF4-FFF2-40B4-BE49-F238E27FC236}">
                <a16:creationId xmlns:a16="http://schemas.microsoft.com/office/drawing/2014/main" id="{B7C3FB21-938F-4D3A-9A3B-6B3AC0056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9940">
        <p14:gallery dir="l"/>
      </p:transition>
    </mc:Choice>
    <mc:Fallback>
      <p:transition spd="slow" advTm="29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</p:bldLst>
  </p:timing>
  <p:extLst>
    <p:ext uri="{3A86A75C-4F4B-4683-9AE1-C65F6400EC91}">
      <p14:laserTraceLst xmlns:p14="http://schemas.microsoft.com/office/powerpoint/2010/main">
        <p14:tracePtLst>
          <p14:tracePt t="217" x="9582150" y="3495675"/>
          <p14:tracePt t="276" x="9582150" y="3489325"/>
          <p14:tracePt t="337" x="9575800" y="3489325"/>
          <p14:tracePt t="343" x="9575800" y="3482975"/>
          <p14:tracePt t="366" x="9567863" y="3476625"/>
          <p14:tracePt t="373" x="9561513" y="3476625"/>
          <p14:tracePt t="411" x="9561513" y="3468688"/>
          <p14:tracePt t="440" x="9555163" y="3468688"/>
          <p14:tracePt t="448" x="9555163" y="3462338"/>
          <p14:tracePt t="463" x="9548813" y="3455988"/>
          <p14:tracePt t="471" x="9540875" y="3441700"/>
          <p14:tracePt t="478" x="9534525" y="3435350"/>
          <p14:tracePt t="488" x="9528175" y="3422650"/>
          <p14:tracePt t="493" x="9521825" y="3422650"/>
          <p14:tracePt t="554" x="9515475" y="3422650"/>
          <p14:tracePt t="561" x="9515475" y="3416300"/>
          <p14:tracePt t="590" x="9515475" y="3408363"/>
          <p14:tracePt t="606" x="9507538" y="3402013"/>
          <p14:tracePt t="613" x="9501188" y="3395663"/>
          <p14:tracePt t="621" x="9501188" y="3389313"/>
          <p14:tracePt t="639" x="9494838" y="3381375"/>
          <p14:tracePt t="651" x="9488488" y="3381375"/>
          <p14:tracePt t="658" x="9488488" y="3375025"/>
          <p14:tracePt t="680" x="9480550" y="3375025"/>
          <p14:tracePt t="689" x="9480550" y="3368675"/>
          <p14:tracePt t="696" x="9474200" y="3368675"/>
          <p14:tracePt t="705" x="9474200" y="3362325"/>
          <p14:tracePt t="734" x="9474200" y="3355975"/>
          <p14:tracePt t="793" x="9467850" y="3355975"/>
          <p14:tracePt t="801" x="9467850" y="3348038"/>
          <p14:tracePt t="877" x="9461500" y="3348038"/>
          <p14:tracePt t="882" x="9461500" y="3341688"/>
          <p14:tracePt t="1093" x="9453563" y="3341688"/>
          <p14:tracePt t="1100" x="9453563" y="3335338"/>
          <p14:tracePt t="1114" x="9440863" y="3321050"/>
          <p14:tracePt t="1130" x="9434513" y="3308350"/>
          <p14:tracePt t="1139" x="9428163" y="3302000"/>
          <p14:tracePt t="1145" x="9413875" y="3287713"/>
          <p14:tracePt t="1152" x="9401175" y="3268663"/>
          <p14:tracePt t="1159" x="9380538" y="3241675"/>
          <p14:tracePt t="1168" x="9359900" y="3221038"/>
          <p14:tracePt t="1177" x="9347200" y="3208338"/>
          <p14:tracePt t="1190" x="9320213" y="3173413"/>
          <p14:tracePt t="1198" x="9299575" y="3160713"/>
          <p14:tracePt t="1207" x="9286875" y="3146425"/>
          <p14:tracePt t="1213" x="9266238" y="3133725"/>
          <p14:tracePt t="1223" x="9239250" y="3121025"/>
          <p14:tracePt t="1228" x="9185275" y="3094038"/>
          <p14:tracePt t="1236" x="9124950" y="3060700"/>
          <p14:tracePt t="1243" x="9031288" y="3019425"/>
          <p14:tracePt t="1251" x="8870950" y="2973388"/>
          <p14:tracePt t="1259" x="8702675" y="2919413"/>
          <p14:tracePt t="1266" x="8467725" y="2871788"/>
          <p14:tracePt t="1274" x="8253413" y="2832100"/>
          <p14:tracePt t="1280" x="8118475" y="2811463"/>
          <p14:tracePt t="1290" x="7850188" y="2790825"/>
          <p14:tracePt t="1296" x="7596188" y="2778125"/>
          <p14:tracePt t="1304" x="7461250" y="2771775"/>
          <p14:tracePt t="1310" x="7199313" y="2751138"/>
          <p14:tracePt t="1326" x="6897688" y="2751138"/>
          <p14:tracePt t="1333" x="6427788" y="2738438"/>
          <p14:tracePt t="1341" x="6126163" y="2738438"/>
          <p14:tracePt t="1349" x="5851525" y="2738438"/>
          <p14:tracePt t="1357" x="5683250" y="2744788"/>
          <p14:tracePt t="1364" x="5549900" y="2744788"/>
          <p14:tracePt t="1371" x="5402263" y="2751138"/>
          <p14:tracePt t="1378" x="5334000" y="2751138"/>
          <p14:tracePt t="1387" x="5307013" y="2757488"/>
          <p14:tracePt t="1393" x="5280025" y="2757488"/>
          <p14:tracePt t="1401" x="5260975" y="2757488"/>
          <p14:tracePt t="1408" x="5246688" y="2757488"/>
          <p14:tracePt t="1417" x="5213350" y="2757488"/>
          <p14:tracePt t="1426" x="5186363" y="2757488"/>
          <p14:tracePt t="1441" x="5167313" y="2757488"/>
          <p14:tracePt t="1446" x="5113338" y="2757488"/>
          <p14:tracePt t="1453" x="5086350" y="2757488"/>
          <p14:tracePt t="1460" x="5059363" y="2757488"/>
          <p14:tracePt t="1468" x="5032375" y="2757488"/>
          <p14:tracePt t="1476" x="4992688" y="2757488"/>
          <p14:tracePt t="1483" x="4918075" y="2751138"/>
          <p14:tracePt t="1492" x="4837113" y="2730500"/>
          <p14:tracePt t="1498" x="4743450" y="2717800"/>
          <p14:tracePt t="1507" x="4622800" y="2703513"/>
          <p14:tracePt t="1513" x="4502150" y="2697163"/>
          <p14:tracePt t="1521" x="4368800" y="2684463"/>
          <p14:tracePt t="1544" x="4240213" y="2663825"/>
          <p14:tracePt t="1551" x="4173538" y="2651125"/>
          <p14:tracePt t="1560" x="3959225" y="2597150"/>
          <p14:tracePt t="1567" x="3865563" y="2576513"/>
          <p14:tracePt t="1575" x="3790950" y="2555875"/>
          <p14:tracePt t="1581" x="3709988" y="2536825"/>
          <p14:tracePt t="1590" x="3543300" y="2536825"/>
          <p14:tracePt t="1596" x="3462338" y="2522538"/>
          <p14:tracePt t="1604" x="3368675" y="2522538"/>
          <p14:tracePt t="1612" x="3302000" y="2522538"/>
          <p14:tracePt t="1619" x="3248025" y="2522538"/>
          <p14:tracePt t="1626" x="3214688" y="2522538"/>
          <p14:tracePt t="1635" x="3194050" y="2522538"/>
          <p14:tracePt t="1642" x="3179763" y="2516188"/>
          <p14:tracePt t="1649" x="3140075" y="2503488"/>
          <p14:tracePt t="1659" x="3094038" y="2495550"/>
          <p14:tracePt t="1663" x="3067050" y="2495550"/>
          <p14:tracePt t="1671" x="3025775" y="2482850"/>
          <p14:tracePt t="1678" x="2979738" y="2476500"/>
          <p14:tracePt t="1687" x="2946400" y="2470150"/>
          <p14:tracePt t="1696" x="2892425" y="2470150"/>
          <p14:tracePt t="1702" x="2824163" y="2470150"/>
          <p14:tracePt t="1709" x="2771775" y="2470150"/>
          <p14:tracePt t="1717" x="2730500" y="2462213"/>
          <p14:tracePt t="1726" x="2657475" y="2462213"/>
          <p14:tracePt t="1731" x="2576513" y="2449513"/>
          <p14:tracePt t="1737" x="2428875" y="2435225"/>
          <p14:tracePt t="1746" x="2335213" y="2428875"/>
          <p14:tracePt t="1764" x="2147888" y="2416175"/>
          <p14:tracePt t="1770" x="2012950" y="2401888"/>
          <p14:tracePt t="1779" x="1892300" y="2401888"/>
          <p14:tracePt t="1783" x="1731963" y="2401888"/>
          <p14:tracePt t="1792" x="1584325" y="2408238"/>
          <p14:tracePt t="1799" x="1530350" y="2416175"/>
          <p14:tracePt t="1807" x="1489075" y="2416175"/>
          <p14:tracePt t="1814" x="1455738" y="2428875"/>
          <p14:tracePt t="1821" x="1436688" y="2435225"/>
          <p14:tracePt t="1829" x="1422400" y="2435225"/>
          <p14:tracePt t="1837" x="1416050" y="2435225"/>
          <p14:tracePt t="1844" x="1409700" y="2435225"/>
          <p14:tracePt t="1911" x="1401763" y="2435225"/>
          <p14:tracePt t="1918" x="1389063" y="2443163"/>
          <p14:tracePt t="1927" x="1382713" y="2443163"/>
          <p14:tracePt t="1956" x="1355725" y="2449513"/>
          <p14:tracePt t="1963" x="1328738" y="2449513"/>
          <p14:tracePt t="1971" x="1208088" y="2455863"/>
          <p14:tracePt t="1978" x="1181100" y="2462213"/>
          <p14:tracePt t="1986" x="1160463" y="2462213"/>
          <p14:tracePt t="1994" x="1147763" y="2462213"/>
          <p14:tracePt t="2046" x="1141413" y="2462213"/>
          <p14:tracePt t="2053" x="1133475" y="2462213"/>
          <p14:tracePt t="2061" x="1127125" y="2462213"/>
          <p14:tracePt t="2069" x="1114425" y="2455863"/>
          <p14:tracePt t="2077" x="1106488" y="2449513"/>
          <p14:tracePt t="2090" x="1100138" y="2443163"/>
          <p14:tracePt t="2097" x="1100138" y="2435225"/>
          <p14:tracePt t="2104" x="1087438" y="2422525"/>
          <p14:tracePt t="2112" x="1060450" y="2408238"/>
          <p14:tracePt t="2120" x="1039813" y="2395538"/>
          <p14:tracePt t="2127" x="1027113" y="2374900"/>
          <p14:tracePt t="2144" x="1006475" y="2368550"/>
          <p14:tracePt t="2150" x="993775" y="2368550"/>
          <p14:tracePt t="2161" x="985838" y="2362200"/>
          <p14:tracePt t="2165" x="979488" y="2355850"/>
          <p14:tracePt t="2174" x="973138" y="2347913"/>
          <p14:tracePt t="2181" x="973138" y="2341563"/>
          <p14:tracePt t="2197" x="966788" y="2341563"/>
          <p14:tracePt t="2204" x="966788" y="2335213"/>
          <p14:tracePt t="2212" x="958850" y="2335213"/>
          <p14:tracePt t="2234" x="952500" y="2328863"/>
          <p14:tracePt t="2301" x="946150" y="2328863"/>
          <p14:tracePt t="2443" x="952500" y="2328863"/>
          <p14:tracePt t="2451" x="966788" y="2335213"/>
          <p14:tracePt t="2458" x="993775" y="2341563"/>
          <p14:tracePt t="2465" x="1039813" y="2341563"/>
          <p14:tracePt t="2473" x="1106488" y="2341563"/>
          <p14:tracePt t="2480" x="1241425" y="2355850"/>
          <p14:tracePt t="2489" x="1295400" y="2355850"/>
          <p14:tracePt t="2496" x="1349375" y="2362200"/>
          <p14:tracePt t="2504" x="1470025" y="2362200"/>
          <p14:tracePt t="2512" x="1536700" y="2362200"/>
          <p14:tracePt t="2526" x="1617663" y="2362200"/>
          <p14:tracePt t="2533" x="1657350" y="2362200"/>
          <p14:tracePt t="2541" x="1690688" y="2362200"/>
          <p14:tracePt t="2548" x="1711325" y="2362200"/>
          <p14:tracePt t="2557" x="1744663" y="2362200"/>
          <p14:tracePt t="2563" x="1765300" y="2362200"/>
          <p14:tracePt t="2571" x="1778000" y="2362200"/>
          <p14:tracePt t="2579" x="1798638" y="2362200"/>
          <p14:tracePt t="2587" x="1817688" y="2362200"/>
          <p14:tracePt t="2596" x="1852613" y="2362200"/>
          <p14:tracePt t="2600" x="1878013" y="2362200"/>
          <p14:tracePt t="2610" x="1892300" y="2362200"/>
          <p14:tracePt t="2616" x="1912938" y="2362200"/>
          <p14:tracePt t="2630" x="1939925" y="2362200"/>
          <p14:tracePt t="2640" x="1958975" y="2362200"/>
          <p14:tracePt t="2647" x="1979613" y="2362200"/>
          <p14:tracePt t="2653" x="1985963" y="2362200"/>
          <p14:tracePt t="2983" x="1992313" y="2362200"/>
          <p14:tracePt t="2998" x="2000250" y="2362200"/>
          <p14:tracePt t="3005" x="2025650" y="2362200"/>
          <p14:tracePt t="3014" x="2052638" y="2362200"/>
          <p14:tracePt t="3020" x="2093913" y="2355850"/>
          <p14:tracePt t="3029" x="2147888" y="2355850"/>
          <p14:tracePt t="3035" x="2193925" y="2347913"/>
          <p14:tracePt t="3043" x="2247900" y="2335213"/>
          <p14:tracePt t="3050" x="2281238" y="2328863"/>
          <p14:tracePt t="3068" x="2308225" y="2328863"/>
          <p14:tracePt t="3073" x="2335213" y="2322513"/>
          <p14:tracePt t="3083" x="2362200" y="2322513"/>
          <p14:tracePt t="3087" x="2374900" y="2314575"/>
          <p14:tracePt t="3094" x="2401888" y="2314575"/>
          <p14:tracePt t="3102" x="2408238" y="2314575"/>
          <p14:tracePt t="3109" x="2422525" y="2314575"/>
          <p14:tracePt t="3117" x="2455863" y="2314575"/>
          <p14:tracePt t="3125" x="2482850" y="2314575"/>
          <p14:tracePt t="3132" x="2522538" y="2314575"/>
          <p14:tracePt t="3140" x="2570163" y="2308225"/>
          <p14:tracePt t="3148" x="2609850" y="2308225"/>
          <p14:tracePt t="3156" x="2643188" y="2308225"/>
          <p14:tracePt t="3179" x="2676525" y="2308225"/>
          <p14:tracePt t="3186" x="2711450" y="2308225"/>
          <p14:tracePt t="3193" x="2738438" y="2308225"/>
          <p14:tracePt t="3201" x="2771775" y="2308225"/>
          <p14:tracePt t="3209" x="2790825" y="2308225"/>
          <p14:tracePt t="3215" x="2824163" y="2308225"/>
          <p14:tracePt t="3223" x="2832100" y="2308225"/>
          <p14:tracePt t="3238" x="2838450" y="2308225"/>
          <p14:tracePt t="3629" x="2844800" y="2308225"/>
          <p14:tracePt t="3643" x="2859088" y="2308225"/>
          <p14:tracePt t="3651" x="2865438" y="2308225"/>
          <p14:tracePt t="3659" x="2886075" y="2308225"/>
          <p14:tracePt t="3668" x="2898775" y="2308225"/>
          <p14:tracePt t="3673" x="2911475" y="2308225"/>
          <p14:tracePt t="3682" x="2932113" y="2308225"/>
          <p14:tracePt t="3688" x="2952750" y="2308225"/>
          <p14:tracePt t="3696" x="2959100" y="2308225"/>
          <p14:tracePt t="3703" x="2965450" y="2301875"/>
          <p14:tracePt t="3718" x="2971800" y="2301875"/>
          <p14:tracePt t="3734" x="2979738" y="2301875"/>
          <p14:tracePt t="3740" x="2992438" y="2301875"/>
          <p14:tracePt t="3750" x="2998788" y="2301875"/>
          <p14:tracePt t="3771" x="3006725" y="2301875"/>
          <p14:tracePt t="3779" x="3013075" y="2301875"/>
          <p14:tracePt t="3786" x="3019425" y="2301875"/>
          <p14:tracePt t="3817" x="3025775" y="2301875"/>
          <p14:tracePt t="3914" x="2986088" y="2301875"/>
          <p14:tracePt t="3920" x="2919413" y="2301875"/>
          <p14:tracePt t="3929" x="2838450" y="2301875"/>
          <p14:tracePt t="3935" x="2738438" y="2301875"/>
          <p14:tracePt t="3944" x="2643188" y="2314575"/>
          <p14:tracePt t="3952" x="2455863" y="2341563"/>
          <p14:tracePt t="3959" x="2374900" y="2347913"/>
          <p14:tracePt t="3968" x="2220913" y="2374900"/>
          <p14:tracePt t="3973" x="2166938" y="2382838"/>
          <p14:tracePt t="3981" x="2066925" y="2401888"/>
          <p14:tracePt t="3989" x="1931988" y="2435225"/>
          <p14:tracePt t="3997" x="1905000" y="2435225"/>
          <p14:tracePt t="4006" x="1865313" y="2449513"/>
          <p14:tracePt t="4011" x="1817688" y="2462213"/>
          <p14:tracePt t="4019" x="1765300" y="2462213"/>
          <p14:tracePt t="4027" x="1738313" y="2476500"/>
          <p14:tracePt t="4041" x="1717675" y="2482850"/>
          <p14:tracePt t="4048" x="1697038" y="2489200"/>
          <p14:tracePt t="4056" x="1677988" y="2489200"/>
          <p14:tracePt t="4063" x="1651000" y="2495550"/>
          <p14:tracePt t="4071" x="1630363" y="2495550"/>
          <p14:tracePt t="4079" x="1609725" y="2503488"/>
          <p14:tracePt t="4085" x="1576388" y="2509838"/>
          <p14:tracePt t="4093" x="1557338" y="2516188"/>
          <p14:tracePt t="4100" x="1516063" y="2536825"/>
          <p14:tracePt t="4107" x="1482725" y="2543175"/>
          <p14:tracePt t="4114" x="1462088" y="2555875"/>
          <p14:tracePt t="4122" x="1449388" y="2555875"/>
          <p14:tracePt t="4130" x="1449388" y="2563813"/>
          <p14:tracePt t="4146" x="1443038" y="2563813"/>
          <p14:tracePt t="4153" x="1436688" y="2563813"/>
          <p14:tracePt t="4160" x="1428750" y="2570163"/>
          <p14:tracePt t="4169" x="1422400" y="2570163"/>
          <p14:tracePt t="4176" x="1416050" y="2576513"/>
          <p14:tracePt t="4185" x="1409700" y="2576513"/>
          <p14:tracePt t="4214" x="1401763" y="2576513"/>
          <p14:tracePt t="4363" x="1395413" y="2576513"/>
          <p14:tracePt t="4469" x="1389063" y="2576513"/>
          <p14:tracePt t="4490" x="1382713" y="2576513"/>
          <p14:tracePt t="4514" x="1368425" y="2576513"/>
          <p14:tracePt t="4520" x="1355725" y="2576513"/>
          <p14:tracePt t="4530" x="1341438" y="2576513"/>
          <p14:tracePt t="4543" x="1335088" y="2576513"/>
          <p14:tracePt t="4551" x="1328738" y="2576513"/>
          <p14:tracePt t="4558" x="1322388" y="2576513"/>
          <p14:tracePt t="4581" x="1314450" y="2576513"/>
          <p14:tracePt t="4708" x="1328738" y="2576513"/>
          <p14:tracePt t="4717" x="1341438" y="2582863"/>
          <p14:tracePt t="4723" x="1355725" y="2582863"/>
          <p14:tracePt t="4731" x="1374775" y="2590800"/>
          <p14:tracePt t="4739" x="1409700" y="2603500"/>
          <p14:tracePt t="4747" x="1436688" y="2603500"/>
          <p14:tracePt t="4755" x="1455738" y="2603500"/>
          <p14:tracePt t="4761" x="1482725" y="2603500"/>
          <p14:tracePt t="4770" x="1497013" y="2603500"/>
          <p14:tracePt t="4784" x="1509713" y="2603500"/>
          <p14:tracePt t="4798" x="1516063" y="2603500"/>
          <p14:tracePt t="4807" x="1530350" y="2603500"/>
          <p14:tracePt t="4814" x="1536700" y="2603500"/>
          <p14:tracePt t="4822" x="1557338" y="2603500"/>
          <p14:tracePt t="4829" x="1563688" y="2603500"/>
          <p14:tracePt t="4839" x="1576388" y="2603500"/>
          <p14:tracePt t="4843" x="1590675" y="2603500"/>
          <p14:tracePt t="4850" x="1603375" y="2603500"/>
          <p14:tracePt t="4858" x="1609725" y="2603500"/>
          <p14:tracePt t="4874" x="1624013" y="2603500"/>
          <p14:tracePt t="5181" x="1630363" y="2603500"/>
          <p14:tracePt t="5233" x="1636713" y="2603500"/>
          <p14:tracePt t="5391" x="1644650" y="2603500"/>
          <p14:tracePt t="5428" x="1651000" y="2603500"/>
          <p14:tracePt t="5458" x="1657350" y="2603500"/>
          <p14:tracePt t="5481" x="1663700" y="2603500"/>
          <p14:tracePt t="5488" x="1677988" y="2603500"/>
          <p14:tracePt t="5496" x="1697038" y="2603500"/>
          <p14:tracePt t="5504" x="1717675" y="2603500"/>
          <p14:tracePt t="5511" x="1744663" y="2603500"/>
          <p14:tracePt t="5518" x="1784350" y="2603500"/>
          <p14:tracePt t="5526" x="1831975" y="2603500"/>
          <p14:tracePt t="5533" x="1871663" y="2603500"/>
          <p14:tracePt t="5542" x="1905000" y="2603500"/>
          <p14:tracePt t="5548" x="1946275" y="2597150"/>
          <p14:tracePt t="5563" x="2000250" y="2597150"/>
          <p14:tracePt t="5571" x="2025650" y="2597150"/>
          <p14:tracePt t="5578" x="2033588" y="2590800"/>
          <p14:tracePt t="5586" x="2046288" y="2590800"/>
          <p14:tracePt t="5594" x="2052638" y="2590800"/>
          <p14:tracePt t="5601" x="2060575" y="2590800"/>
          <p14:tracePt t="5639" x="2073275" y="2590800"/>
          <p14:tracePt t="5648" x="2079625" y="2590800"/>
          <p14:tracePt t="5653" x="2087563" y="2590800"/>
          <p14:tracePt t="5669" x="2100263" y="2590800"/>
          <p14:tracePt t="5676" x="2120900" y="2590800"/>
          <p14:tracePt t="5683" x="2127250" y="2590800"/>
          <p14:tracePt t="5692" x="2133600" y="2590800"/>
          <p14:tracePt t="5706" x="2139950" y="2590800"/>
          <p14:tracePt t="5931" x="2147888" y="2590800"/>
          <p14:tracePt t="5938" x="2154238" y="2590800"/>
          <p14:tracePt t="5948" x="2173288" y="2590800"/>
          <p14:tracePt t="5953" x="2193925" y="2590800"/>
          <p14:tracePt t="5961" x="2220913" y="2590800"/>
          <p14:tracePt t="5969" x="2235200" y="2590800"/>
          <p14:tracePt t="5977" x="2254250" y="2590800"/>
          <p14:tracePt t="5991" x="2268538" y="2590800"/>
          <p14:tracePt t="5997" x="2274888" y="2590800"/>
          <p14:tracePt t="6020" x="2281238" y="2590800"/>
          <p14:tracePt t="6059" x="2287588" y="2590800"/>
          <p14:tracePt t="6066" x="2295525" y="2590800"/>
          <p14:tracePt t="6073" x="2308225" y="2590800"/>
          <p14:tracePt t="6080" x="2320925" y="2590800"/>
          <p14:tracePt t="6087" x="2362200" y="2590800"/>
          <p14:tracePt t="6102" x="2381250" y="2590800"/>
          <p14:tracePt t="6109" x="2408238" y="2590800"/>
          <p14:tracePt t="6117" x="2435225" y="2590800"/>
          <p14:tracePt t="6126" x="2455863" y="2590800"/>
          <p14:tracePt t="6133" x="2476500" y="2590800"/>
          <p14:tracePt t="6140" x="2482850" y="2590800"/>
          <p14:tracePt t="6147" x="2489200" y="2590800"/>
          <p14:tracePt t="6156" x="2495550" y="2590800"/>
          <p14:tracePt t="6170" x="2509838" y="2590800"/>
          <p14:tracePt t="6178" x="2522538" y="2590800"/>
          <p14:tracePt t="6186" x="2543175" y="2590800"/>
          <p14:tracePt t="6194" x="2576513" y="2590800"/>
          <p14:tracePt t="6209" x="2597150" y="2590800"/>
          <p14:tracePt t="6216" x="2616200" y="2590800"/>
          <p14:tracePt t="6223" x="2636838" y="2590800"/>
          <p14:tracePt t="6231" x="2663825" y="2590800"/>
          <p14:tracePt t="6254" x="2684463" y="2590800"/>
          <p14:tracePt t="6262" x="2703513" y="2582863"/>
          <p14:tracePt t="6268" x="2711450" y="2582863"/>
          <p14:tracePt t="6279" x="2717800" y="2582863"/>
          <p14:tracePt t="6284" x="2724150" y="2582863"/>
          <p14:tracePt t="6291" x="2730500" y="2582863"/>
          <p14:tracePt t="6328" x="2738438" y="2582863"/>
          <p14:tracePt t="6344" x="2744788" y="2582863"/>
          <p14:tracePt t="6359" x="2751138" y="2582863"/>
          <p14:tracePt t="6367" x="2763838" y="2576513"/>
          <p14:tracePt t="6373" x="2778125" y="2576513"/>
          <p14:tracePt t="6381" x="2798763" y="2576513"/>
          <p14:tracePt t="6389" x="2832100" y="2570163"/>
          <p14:tracePt t="6397" x="2871788" y="2570163"/>
          <p14:tracePt t="6404" x="2898775" y="2570163"/>
          <p14:tracePt t="6412" x="2925763" y="2563813"/>
          <p14:tracePt t="6433" x="2932113" y="2563813"/>
          <p14:tracePt t="6457" x="2938463" y="2563813"/>
          <p14:tracePt t="6876" x="2932113" y="2555875"/>
          <p14:tracePt t="6884" x="2892425" y="2549525"/>
          <p14:tracePt t="6890" x="2838450" y="2536825"/>
          <p14:tracePt t="6898" x="2790825" y="2536825"/>
          <p14:tracePt t="6906" x="2663825" y="2536825"/>
          <p14:tracePt t="6914" x="2516188" y="2536825"/>
          <p14:tracePt t="6921" x="2395538" y="2536825"/>
          <p14:tracePt t="6929" x="2260600" y="2543175"/>
          <p14:tracePt t="6936" x="2112963" y="2549525"/>
          <p14:tracePt t="6943" x="1825625" y="2597150"/>
          <p14:tracePt t="6951" x="1690688" y="2609850"/>
          <p14:tracePt t="6959" x="1576388" y="2630488"/>
          <p14:tracePt t="6974" x="1509713" y="2651125"/>
          <p14:tracePt t="6982" x="1449388" y="2670175"/>
          <p14:tracePt t="6988" x="1409700" y="2678113"/>
          <p14:tracePt t="6998" x="1382713" y="2684463"/>
          <p14:tracePt t="7004" x="1368425" y="2690813"/>
          <p14:tracePt t="7011" x="1368425" y="2697163"/>
          <p14:tracePt t="7041" x="1362075" y="2697163"/>
          <p14:tracePt t="7049" x="1362075" y="2703513"/>
          <p14:tracePt t="7071" x="1355725" y="2711450"/>
          <p14:tracePt t="7080" x="1349375" y="2717800"/>
          <p14:tracePt t="7086" x="1341438" y="2717800"/>
          <p14:tracePt t="7092" x="1335088" y="2724150"/>
          <p14:tracePt t="7099" x="1322388" y="2738438"/>
          <p14:tracePt t="7107" x="1308100" y="2751138"/>
          <p14:tracePt t="7115" x="1301750" y="2765425"/>
          <p14:tracePt t="7122" x="1289050" y="2784475"/>
          <p14:tracePt t="7130" x="1274763" y="2790825"/>
          <p14:tracePt t="7138" x="1262063" y="2805113"/>
          <p14:tracePt t="7148" x="1247775" y="2811463"/>
          <p14:tracePt t="7153" x="1235075" y="2825750"/>
          <p14:tracePt t="7160" x="1227138" y="2832100"/>
          <p14:tracePt t="7168" x="1220788" y="2838450"/>
          <p14:tracePt t="7176" x="1214438" y="2838450"/>
          <p14:tracePt t="7191" x="1208088" y="2844800"/>
          <p14:tracePt t="7199" x="1208088" y="2851150"/>
          <p14:tracePt t="7216" x="1201738" y="2859088"/>
          <p14:tracePt t="7230" x="1201738" y="2865438"/>
          <p14:tracePt t="7244" x="1201738" y="2871788"/>
          <p14:tracePt t="7911" x="1235075" y="2871788"/>
          <p14:tracePt t="7918" x="1281113" y="2871788"/>
          <p14:tracePt t="7926" x="1328738" y="2871788"/>
          <p14:tracePt t="7936" x="1395413" y="2865438"/>
          <p14:tracePt t="7950" x="1422400" y="2865438"/>
          <p14:tracePt t="7956" x="1503363" y="2844800"/>
          <p14:tracePt t="7964" x="1570038" y="2844800"/>
          <p14:tracePt t="7970" x="1636713" y="2838450"/>
          <p14:tracePt t="7979" x="1690688" y="2838450"/>
          <p14:tracePt t="7988" x="1811338" y="2825750"/>
          <p14:tracePt t="7994" x="1946275" y="2825750"/>
          <p14:tracePt t="8003" x="2066925" y="2825750"/>
          <p14:tracePt t="8009" x="2227263" y="2825750"/>
          <p14:tracePt t="8019" x="2362200" y="2817813"/>
          <p14:tracePt t="8023" x="2582863" y="2817813"/>
          <p14:tracePt t="8031" x="2717800" y="2817813"/>
          <p14:tracePt t="8038" x="2811463" y="2817813"/>
          <p14:tracePt t="8053" x="2932113" y="2817813"/>
          <p14:tracePt t="8061" x="3140075" y="2844800"/>
          <p14:tracePt t="8071" x="3200400" y="2859088"/>
          <p14:tracePt t="8076" x="3281363" y="2878138"/>
          <p14:tracePt t="8086" x="3381375" y="2913063"/>
          <p14:tracePt t="8091" x="3435350" y="2925763"/>
          <p14:tracePt t="8098" x="3475038" y="2965450"/>
          <p14:tracePt t="8105" x="3522663" y="3006725"/>
          <p14:tracePt t="8113" x="3589338" y="3079750"/>
          <p14:tracePt t="8120" x="3609975" y="3094038"/>
          <p14:tracePt t="8128" x="3636963" y="3146425"/>
          <p14:tracePt t="8135" x="3676650" y="3208338"/>
          <p14:tracePt t="8142" x="3751263" y="3375025"/>
          <p14:tracePt t="8150" x="3824288" y="3502025"/>
          <p14:tracePt t="8166" x="3917950" y="3663950"/>
          <p14:tracePt t="8174" x="3986213" y="3790950"/>
          <p14:tracePt t="8181" x="4073525" y="3932238"/>
          <p14:tracePt t="8189" x="4146550" y="4059238"/>
          <p14:tracePt t="8197" x="4186238" y="4133850"/>
          <p14:tracePt t="8203" x="4213225" y="4179888"/>
          <p14:tracePt t="8211" x="4227513" y="4214813"/>
          <p14:tracePt t="8220" x="4227513" y="4227513"/>
          <p14:tracePt t="8226" x="4233863" y="4240213"/>
          <p14:tracePt t="8234" x="4233863" y="4254500"/>
          <p14:tracePt t="8241" x="4233863" y="4260850"/>
          <p14:tracePt t="8249" x="4233863" y="4281488"/>
          <p14:tracePt t="8256" x="4206875" y="4321175"/>
          <p14:tracePt t="8272" x="4200525" y="4341813"/>
          <p14:tracePt t="8279" x="4179888" y="4368800"/>
          <p14:tracePt t="8288" x="4173538" y="4387850"/>
          <p14:tracePt t="8294" x="4173538" y="4414838"/>
          <p14:tracePt t="8302" x="4167188" y="4441825"/>
          <p14:tracePt t="8308" x="4167188" y="4483100"/>
          <p14:tracePt t="8317" x="4167188" y="4522788"/>
          <p14:tracePt t="8323" x="4179888" y="4556125"/>
          <p14:tracePt t="8331" x="4186238" y="4576763"/>
          <p14:tracePt t="8339" x="4194175" y="4589463"/>
          <p14:tracePt t="8347" x="4200525" y="4589463"/>
          <p14:tracePt t="8370" x="4200525" y="4595813"/>
          <p14:tracePt t="8391" x="4206875" y="4595813"/>
          <p14:tracePt t="8399" x="4206875" y="4603750"/>
          <p14:tracePt t="8406" x="4213225" y="4603750"/>
          <p14:tracePt t="8414" x="4221163" y="4622800"/>
          <p14:tracePt t="8422" x="4233863" y="4637088"/>
          <p14:tracePt t="8429" x="4240213" y="4657725"/>
          <p14:tracePt t="8438" x="4254500" y="4664075"/>
          <p14:tracePt t="8443" x="4260850" y="4691063"/>
          <p14:tracePt t="8451" x="4267200" y="4691063"/>
          <p14:tracePt t="8458" x="4267200" y="4697413"/>
          <p14:tracePt t="8503" x="4273550" y="4697413"/>
          <p14:tracePt t="8579" x="4267200" y="4697413"/>
          <p14:tracePt t="8833" x="4260850" y="4697413"/>
          <p14:tracePt t="8871" x="4254500" y="4697413"/>
          <p14:tracePt t="8900" x="4254500" y="4691063"/>
          <p14:tracePt t="8908" x="4260850" y="4676775"/>
          <p14:tracePt t="8916" x="4273550" y="4670425"/>
          <p14:tracePt t="8923" x="4308475" y="4643438"/>
          <p14:tracePt t="8930" x="4333875" y="4637088"/>
          <p14:tracePt t="8940" x="4381500" y="4616450"/>
          <p14:tracePt t="8946" x="4429125" y="4603750"/>
          <p14:tracePt t="8954" x="4535488" y="4576763"/>
          <p14:tracePt t="8961" x="4610100" y="4570413"/>
          <p14:tracePt t="8969" x="4664075" y="4556125"/>
          <p14:tracePt t="8976" x="4770438" y="4549775"/>
          <p14:tracePt t="8984" x="4851400" y="4535488"/>
          <p14:tracePt t="8990" x="4938713" y="4529138"/>
          <p14:tracePt t="8998" x="5019675" y="4529138"/>
          <p14:tracePt t="9008" x="5099050" y="4529138"/>
          <p14:tracePt t="9013" x="5267325" y="4516438"/>
          <p14:tracePt t="9023" x="5348288" y="4516438"/>
          <p14:tracePt t="9038" x="5487988" y="4516438"/>
          <p14:tracePt t="9044" x="5583238" y="4516438"/>
          <p14:tracePt t="9051" x="5703888" y="4516438"/>
          <p14:tracePt t="9058" x="5810250" y="4522788"/>
          <p14:tracePt t="9067" x="5945188" y="4529138"/>
          <p14:tracePt t="9074" x="6053138" y="4543425"/>
          <p14:tracePt t="9080" x="6126163" y="4543425"/>
          <p14:tracePt t="9090" x="6313488" y="4570413"/>
          <p14:tracePt t="9095" x="6394450" y="4576763"/>
          <p14:tracePt t="9117" x="6515100" y="4595813"/>
          <p14:tracePt t="9125" x="6650038" y="4610100"/>
          <p14:tracePt t="9133" x="6904038" y="4670425"/>
          <p14:tracePt t="9141" x="6978650" y="4676775"/>
          <p14:tracePt t="9148" x="7085013" y="4710113"/>
          <p14:tracePt t="9157" x="7126288" y="4718050"/>
          <p14:tracePt t="9163" x="7153275" y="4724400"/>
          <p14:tracePt t="9171" x="7165975" y="4730750"/>
          <p14:tracePt t="9178" x="7172325" y="4730750"/>
          <p14:tracePt t="9187" x="7172325" y="4737100"/>
          <p14:tracePt t="9193" x="7180263" y="4737100"/>
          <p14:tracePt t="9201" x="7180263" y="4743450"/>
          <p14:tracePt t="9208" x="7186613" y="4751388"/>
          <p14:tracePt t="10746" x="7186613" y="4757738"/>
          <p14:tracePt t="10753" x="7186613" y="4778375"/>
          <p14:tracePt t="10762" x="7180263" y="4805363"/>
          <p14:tracePt t="10768" x="7165975" y="4830763"/>
          <p14:tracePt t="10776" x="7159625" y="4845050"/>
          <p14:tracePt t="10783" x="7145338" y="4865688"/>
          <p14:tracePt t="10790" x="7138988" y="4878388"/>
          <p14:tracePt t="10798" x="7119938" y="4918075"/>
          <p14:tracePt t="10806" x="7112000" y="4938713"/>
          <p14:tracePt t="10814" x="7099300" y="4959350"/>
          <p14:tracePt t="10820" x="7092950" y="4972050"/>
          <p14:tracePt t="10830" x="7078663" y="4986338"/>
          <p14:tracePt t="10837" x="7072313" y="5005388"/>
          <p14:tracePt t="10844" x="7051675" y="5019675"/>
          <p14:tracePt t="10851" x="7051675" y="5026025"/>
          <p14:tracePt t="10874" x="7045325" y="5032375"/>
          <p14:tracePt t="10882" x="7038975" y="5032375"/>
          <p14:tracePt t="10888" x="7032625" y="5032375"/>
          <p14:tracePt t="10899" x="7024688" y="5032375"/>
          <p14:tracePt t="10911" x="7018338" y="5032375"/>
          <p14:tracePt t="11308" x="7005638" y="5032375"/>
          <p14:tracePt t="11316" x="6985000" y="5032375"/>
          <p14:tracePt t="11324" x="6964363" y="5032375"/>
          <p14:tracePt t="11332" x="6937375" y="5032375"/>
          <p14:tracePt t="11338" x="6911975" y="5032375"/>
          <p14:tracePt t="11346" x="6897688" y="5032375"/>
          <p14:tracePt t="11376" x="6891338" y="5032375"/>
          <p14:tracePt t="11383" x="6884988" y="5038725"/>
          <p14:tracePt t="11391" x="6877050" y="5046663"/>
          <p14:tracePt t="11400" x="6864350" y="5053013"/>
          <p14:tracePt t="11407" x="6858000" y="5065713"/>
          <p14:tracePt t="11421" x="6851650" y="5086350"/>
          <p14:tracePt t="11429" x="6837363" y="5113338"/>
          <p14:tracePt t="11435" x="6810375" y="5140325"/>
          <p14:tracePt t="11444" x="6783388" y="5200650"/>
          <p14:tracePt t="11451" x="6756400" y="5240338"/>
          <p14:tracePt t="11459" x="6737350" y="5273675"/>
          <p14:tracePt t="11467" x="6729413" y="5294313"/>
          <p14:tracePt t="11473" x="6704013" y="5327650"/>
          <p14:tracePt t="11481" x="6683375" y="5360988"/>
          <p14:tracePt t="11488" x="6656388" y="5395913"/>
          <p14:tracePt t="11497" x="6616700" y="5441950"/>
          <p14:tracePt t="11503" x="6602413" y="5468938"/>
          <p14:tracePt t="11511" x="6575425" y="5489575"/>
          <p14:tracePt t="11526" x="6562725" y="5516563"/>
          <p14:tracePt t="11534" x="6542088" y="5535613"/>
          <p14:tracePt t="11540" x="6515100" y="5556250"/>
          <p14:tracePt t="11551" x="6475413" y="5610225"/>
          <p14:tracePt t="11556" x="6461125" y="5629275"/>
          <p14:tracePt t="11563" x="6448425" y="5649913"/>
          <p14:tracePt t="11570" x="6442075" y="5656263"/>
          <p14:tracePt t="11578" x="6442075" y="5664200"/>
          <p14:tracePt t="11594" x="6434138" y="5670550"/>
          <p14:tracePt t="11602" x="6427788" y="5676900"/>
          <p14:tracePt t="11609" x="6421438" y="5691188"/>
          <p14:tracePt t="11618" x="6408738" y="5703888"/>
          <p14:tracePt t="11631" x="6400800" y="5710238"/>
          <p14:tracePt t="11639" x="6394450" y="5724525"/>
          <p14:tracePt t="11647" x="6381750" y="5737225"/>
          <p14:tracePt t="11652" x="6373813" y="5751513"/>
          <p14:tracePt t="11661" x="6354763" y="5764213"/>
          <p14:tracePt t="11668" x="6340475" y="5784850"/>
          <p14:tracePt t="11676" x="6321425" y="5797550"/>
          <p14:tracePt t="11685" x="6307138" y="5818188"/>
          <p14:tracePt t="11691" x="6294438" y="5837238"/>
          <p14:tracePt t="11700" x="6280150" y="5851525"/>
          <p14:tracePt t="11706" x="6273800" y="5864225"/>
          <p14:tracePt t="11713" x="6261100" y="5891213"/>
          <p14:tracePt t="11721" x="6253163" y="5905500"/>
          <p14:tracePt t="11729" x="6246813" y="5918200"/>
          <p14:tracePt t="11743" x="6240463" y="5932488"/>
          <p14:tracePt t="11752" x="6234113" y="5938838"/>
          <p14:tracePt t="11758" x="6219825" y="5945188"/>
          <p14:tracePt t="11773" x="6213475" y="5951538"/>
          <p14:tracePt t="11827" x="6207125" y="5951538"/>
          <p14:tracePt t="11834" x="6200775" y="5951538"/>
          <p14:tracePt t="11849" x="6192838" y="5951538"/>
          <p14:tracePt t="11856" x="6186488" y="5951538"/>
          <p14:tracePt t="11864" x="6159500" y="5951538"/>
          <p14:tracePt t="11871" x="6138863" y="5938838"/>
          <p14:tracePt t="11879" x="6126163" y="5938838"/>
          <p14:tracePt t="11887" x="6113463" y="5932488"/>
          <p14:tracePt t="11893" x="6099175" y="5924550"/>
          <p14:tracePt t="11902" x="6086475" y="5918200"/>
          <p14:tracePt t="11908" x="6072188" y="5911850"/>
          <p14:tracePt t="11917" x="6065838" y="5911850"/>
          <p14:tracePt t="11923" x="6059488" y="5905500"/>
          <p14:tracePt t="11931" x="6053138" y="5905500"/>
          <p14:tracePt t="11938" x="6045200" y="5899150"/>
          <p14:tracePt t="11947" x="6038850" y="5891213"/>
          <p14:tracePt t="11970" x="6026150" y="5884863"/>
          <p14:tracePt t="11976" x="6018213" y="5884863"/>
          <p14:tracePt t="12403" x="6038850" y="5884863"/>
          <p14:tracePt t="12410" x="6065838" y="5884863"/>
          <p14:tracePt t="12420" x="6119813" y="5872163"/>
          <p14:tracePt t="12426" x="6159500" y="5872163"/>
          <p14:tracePt t="12433" x="6219825" y="5864225"/>
          <p14:tracePt t="12440" x="6273800" y="5851525"/>
          <p14:tracePt t="12449" x="6327775" y="5851525"/>
          <p14:tracePt t="12456" x="6388100" y="5845175"/>
          <p14:tracePt t="12463" x="6454775" y="5837238"/>
          <p14:tracePt t="12474" x="6494463" y="5837238"/>
          <p14:tracePt t="12479" x="6535738" y="5837238"/>
          <p14:tracePt t="12488" x="6556375" y="5824538"/>
          <p14:tracePt t="12501" x="6596063" y="5824538"/>
          <p14:tracePt t="12509" x="6629400" y="5824538"/>
          <p14:tracePt t="12517" x="6650038" y="5824538"/>
          <p14:tracePt t="12524" x="6662738" y="5824538"/>
          <p14:tracePt t="12531" x="6669088" y="5824538"/>
          <p14:tracePt t="12539" x="6677025" y="5824538"/>
          <p14:tracePt t="12547" x="6683375" y="5824538"/>
          <p14:tracePt t="12561" x="6696075" y="5824538"/>
          <p14:tracePt t="12570" x="6710363" y="5824538"/>
          <p14:tracePt t="12576" x="6723063" y="5824538"/>
          <p14:tracePt t="12584" x="6729413" y="5830888"/>
          <p14:tracePt t="12591" x="6743700" y="5830888"/>
          <p14:tracePt t="12613" x="6750050" y="5837238"/>
          <p14:tracePt t="12846" x="6756400" y="5837238"/>
          <p14:tracePt t="12869" x="6777038" y="5837238"/>
          <p14:tracePt t="12876" x="6831013" y="5837238"/>
          <p14:tracePt t="12884" x="6858000" y="5837238"/>
          <p14:tracePt t="12891" x="6897688" y="5837238"/>
          <p14:tracePt t="12899" x="6951663" y="5837238"/>
          <p14:tracePt t="12908" x="7011988" y="5837238"/>
          <p14:tracePt t="12913" x="7051675" y="5837238"/>
          <p14:tracePt t="12924" x="7119938" y="5837238"/>
          <p14:tracePt t="12937" x="7186613" y="5837238"/>
          <p14:tracePt t="12944" x="7240588" y="5837238"/>
          <p14:tracePt t="12951" x="7280275" y="5837238"/>
          <p14:tracePt t="12958" x="7300913" y="5837238"/>
          <p14:tracePt t="12967" x="7313613" y="5837238"/>
          <p14:tracePt t="12974" x="7319963" y="5837238"/>
          <p14:tracePt t="12980" x="7327900" y="5837238"/>
          <p14:tracePt t="13004" x="7334250" y="5837238"/>
          <p14:tracePt t="13011" x="7340600" y="5837238"/>
          <p14:tracePt t="13019" x="7373938" y="5845175"/>
          <p14:tracePt t="13026" x="7400925" y="5851525"/>
          <p14:tracePt t="13034" x="7421563" y="5851525"/>
          <p14:tracePt t="13041" x="7427913" y="5857875"/>
          <p14:tracePt t="13049" x="7440613" y="5857875"/>
          <p14:tracePt t="13057" x="7475538" y="5864225"/>
          <p14:tracePt t="13064" x="7494588" y="5872163"/>
          <p14:tracePt t="13072" x="7521575" y="5872163"/>
          <p14:tracePt t="13086" x="7527925" y="5872163"/>
          <p14:tracePt t="13469" x="7535863" y="5872163"/>
          <p14:tracePt t="13476" x="7554913" y="5878513"/>
          <p14:tracePt t="13484" x="7575550" y="5878513"/>
          <p14:tracePt t="13492" x="7608888" y="5878513"/>
          <p14:tracePt t="13498" x="7635875" y="5878513"/>
          <p14:tracePt t="13507" x="7675563" y="5878513"/>
          <p14:tracePt t="13513" x="7716838" y="5878513"/>
          <p14:tracePt t="13521" x="7762875" y="5878513"/>
          <p14:tracePt t="13528" x="7816850" y="5878513"/>
          <p14:tracePt t="13536" x="7843838" y="5878513"/>
          <p14:tracePt t="13543" x="7864475" y="5878513"/>
          <p14:tracePt t="13551" x="7877175" y="5878513"/>
          <p14:tracePt t="13560" x="7883525" y="5878513"/>
          <p14:tracePt t="13581" x="7891463" y="5878513"/>
          <p14:tracePt t="13596" x="7897813" y="5878513"/>
          <p14:tracePt t="13619" x="7904163" y="5878513"/>
          <p14:tracePt t="13627" x="7910513" y="5878513"/>
          <p14:tracePt t="13642" x="7918450" y="5878513"/>
          <p14:tracePt t="13649" x="7924800" y="5878513"/>
          <p14:tracePt t="13783" x="7931150" y="5878513"/>
          <p14:tracePt t="13798" x="7937500" y="5878513"/>
          <p14:tracePt t="13814" x="7943850" y="5878513"/>
          <p14:tracePt t="13821" x="7951788" y="5878513"/>
          <p14:tracePt t="13836" x="7964488" y="5878513"/>
          <p14:tracePt t="13843" x="7991475" y="5872163"/>
          <p14:tracePt t="13850" x="7997825" y="5872163"/>
          <p14:tracePt t="13860" x="8005763" y="5872163"/>
          <p14:tracePt t="13878" x="8024813" y="5872163"/>
          <p14:tracePt t="13881" x="8039100" y="5872163"/>
          <p14:tracePt t="13888" x="8058150" y="5872163"/>
          <p14:tracePt t="13895" x="8072438" y="5864225"/>
          <p14:tracePt t="13912" x="8078788" y="5864225"/>
          <p14:tracePt t="14511" x="8078788" y="5857875"/>
          <p14:tracePt t="14518" x="8078788" y="5845175"/>
          <p14:tracePt t="14528" x="8058150" y="5791200"/>
          <p14:tracePt t="14533" x="8031163" y="5743575"/>
          <p14:tracePt t="14541" x="7970838" y="5576888"/>
          <p14:tracePt t="14549" x="7891463" y="5421313"/>
          <p14:tracePt t="14565" x="7823200" y="5327650"/>
          <p14:tracePt t="14571" x="7729538" y="5194300"/>
          <p14:tracePt t="14582" x="7669213" y="5126038"/>
          <p14:tracePt t="14586" x="7569200" y="5059363"/>
          <p14:tracePt t="14594" x="7454900" y="4992688"/>
          <p14:tracePt t="14601" x="7207250" y="4845050"/>
          <p14:tracePt t="14609" x="6978650" y="4757738"/>
          <p14:tracePt t="14617" x="6804025" y="4691063"/>
          <p14:tracePt t="14624" x="6502400" y="4603750"/>
          <p14:tracePt t="14639" x="6381750" y="4570413"/>
          <p14:tracePt t="14648" x="6119813" y="4502150"/>
          <p14:tracePt t="14653" x="5824538" y="4435475"/>
          <p14:tracePt t="14662" x="5589588" y="4387850"/>
          <p14:tracePt t="14668" x="5454650" y="4368800"/>
          <p14:tracePt t="14677" x="5327650" y="4335463"/>
          <p14:tracePt t="14686" x="5159375" y="4308475"/>
          <p14:tracePt t="14691" x="5026025" y="4287838"/>
          <p14:tracePt t="14698" x="4972050" y="4281488"/>
          <p14:tracePt t="14705" x="4911725" y="4267200"/>
          <p14:tracePt t="14714" x="4872038" y="4260850"/>
          <p14:tracePt t="14721" x="4857750" y="4260850"/>
          <p14:tracePt t="14833" x="4851400" y="4260850"/>
          <p14:tracePt t="14841" x="4845050" y="4260850"/>
          <p14:tracePt t="14863" x="4837113" y="4260850"/>
          <p14:tracePt t="14870" x="4824413" y="4267200"/>
          <p14:tracePt t="14881" x="4811713" y="4275138"/>
          <p14:tracePt t="14886" x="4791075" y="4287838"/>
          <p14:tracePt t="14893" x="4764088" y="4302125"/>
          <p14:tracePt t="14900" x="4737100" y="4321175"/>
          <p14:tracePt t="14908" x="4710113" y="4321175"/>
          <p14:tracePt t="14917" x="4683125" y="4335463"/>
          <p14:tracePt t="14923" x="4649788" y="4348163"/>
          <p14:tracePt t="14932" x="4616450" y="4362450"/>
          <p14:tracePt t="14939" x="4603750" y="4368800"/>
          <p14:tracePt t="14954" x="4603750" y="4375150"/>
          <p14:tracePt t="14961" x="4595813" y="4375150"/>
          <p14:tracePt t="14977" x="4595813" y="4387850"/>
          <p14:tracePt t="14991" x="4595813" y="4395788"/>
          <p14:tracePt t="14999" x="4595813" y="4408488"/>
          <p14:tracePt t="15007" x="4595813" y="4435475"/>
          <p14:tracePt t="15015" x="4610100" y="4468813"/>
          <p14:tracePt t="15021" x="4616450" y="4516438"/>
          <p14:tracePt t="15030" x="4643438" y="4583113"/>
          <p14:tracePt t="15036" x="4664075" y="4630738"/>
          <p14:tracePt t="15044" x="4683125" y="4691063"/>
          <p14:tracePt t="15054" x="4703763" y="4770438"/>
          <p14:tracePt t="15059" x="4724400" y="4805363"/>
          <p14:tracePt t="15066" x="4724400" y="4818063"/>
          <p14:tracePt t="15073" x="4730750" y="4818063"/>
          <p14:tracePt t="15209" x="4730750" y="4811713"/>
          <p14:tracePt t="15216" x="4757738" y="4757738"/>
          <p14:tracePt t="15223" x="4770438" y="4737100"/>
          <p14:tracePt t="15233" x="4776788" y="4724400"/>
          <p14:tracePt t="15238" x="4791075" y="4710113"/>
          <p14:tracePt t="15247" x="4803775" y="4697413"/>
          <p14:tracePt t="15254" x="4818063" y="4691063"/>
          <p14:tracePt t="15262" x="4837113" y="4670425"/>
          <p14:tracePt t="15269" x="4845050" y="4664075"/>
          <p14:tracePt t="15276" x="4851400" y="4664075"/>
          <p14:tracePt t="15284" x="4864100" y="4657725"/>
          <p14:tracePt t="15291" x="4884738" y="4649788"/>
          <p14:tracePt t="15301" x="4911725" y="4637088"/>
          <p14:tracePt t="15306" x="4932363" y="4630738"/>
          <p14:tracePt t="15320" x="4945063" y="4630738"/>
          <p14:tracePt t="15329" x="4972050" y="4622800"/>
          <p14:tracePt t="15336" x="4999038" y="4622800"/>
          <p14:tracePt t="15344" x="5019675" y="4622800"/>
          <p14:tracePt t="15351" x="5059363" y="4622800"/>
          <p14:tracePt t="15359" x="5080000" y="4622800"/>
          <p14:tracePt t="15367" x="5113338" y="4643438"/>
          <p14:tracePt t="15373" x="5132388" y="4649788"/>
          <p14:tracePt t="15382" x="5159375" y="4664075"/>
          <p14:tracePt t="15388" x="5194300" y="4691063"/>
          <p14:tracePt t="15397" x="5213350" y="4710113"/>
          <p14:tracePt t="15403" x="5233988" y="4724400"/>
          <p14:tracePt t="15411" x="5254625" y="4751388"/>
          <p14:tracePt t="15427" x="5254625" y="4757738"/>
          <p14:tracePt t="15435" x="5254625" y="4764088"/>
          <p14:tracePt t="15546" x="5260975" y="4743450"/>
          <p14:tracePt t="15553" x="5280025" y="4718050"/>
          <p14:tracePt t="15561" x="5287963" y="4703763"/>
          <p14:tracePt t="15569" x="5300663" y="4691063"/>
          <p14:tracePt t="15576" x="5314950" y="4670425"/>
          <p14:tracePt t="15585" x="5348288" y="4649788"/>
          <p14:tracePt t="15590" x="5381625" y="4630738"/>
          <p14:tracePt t="15600" x="5414963" y="4616450"/>
          <p14:tracePt t="15606" x="5468938" y="4595813"/>
          <p14:tracePt t="15614" x="5495925" y="4595813"/>
          <p14:tracePt t="15620" x="5514975" y="4595813"/>
          <p14:tracePt t="15629" x="5541963" y="4595813"/>
          <p14:tracePt t="15644" x="5575300" y="4603750"/>
          <p14:tracePt t="15652" x="5589588" y="4610100"/>
          <p14:tracePt t="15658" x="5602288" y="4616450"/>
          <p14:tracePt t="15669" x="5622925" y="4637088"/>
          <p14:tracePt t="15673" x="5643563" y="4649788"/>
          <p14:tracePt t="15681" x="5656263" y="4676775"/>
          <p14:tracePt t="15688" x="5697538" y="4718050"/>
          <p14:tracePt t="15696" x="5716588" y="4743450"/>
          <p14:tracePt t="15704" x="5730875" y="4757738"/>
          <p14:tracePt t="15711" x="5737225" y="4764088"/>
          <p14:tracePt t="15719" x="5737225" y="4770438"/>
          <p14:tracePt t="15726" x="5743575" y="4770438"/>
          <p14:tracePt t="15735" x="5743575" y="4778375"/>
          <p14:tracePt t="15816" x="5743575" y="4770438"/>
          <p14:tracePt t="15824" x="5764213" y="4751388"/>
          <p14:tracePt t="15832" x="5783263" y="4724400"/>
          <p14:tracePt t="15838" x="5797550" y="4718050"/>
          <p14:tracePt t="15847" x="5824538" y="4703763"/>
          <p14:tracePt t="15862" x="5851525" y="4691063"/>
          <p14:tracePt t="15870" x="5878513" y="4683125"/>
          <p14:tracePt t="15876" x="5930900" y="4676775"/>
          <p14:tracePt t="15886" x="6011863" y="4664075"/>
          <p14:tracePt t="15891" x="6092825" y="4664075"/>
          <p14:tracePt t="15900" x="6213475" y="4664075"/>
          <p14:tracePt t="15906" x="6294438" y="4670425"/>
          <p14:tracePt t="15915" x="6361113" y="4691063"/>
          <p14:tracePt t="15922" x="6421438" y="4710113"/>
          <p14:tracePt t="15929" x="6469063" y="4724400"/>
          <p14:tracePt t="15936" x="6502400" y="4743450"/>
          <p14:tracePt t="15944" x="6515100" y="4757738"/>
          <p14:tracePt t="15953" x="6529388" y="4764088"/>
          <p14:tracePt t="15973" x="6535738" y="4770438"/>
          <p14:tracePt t="15988" x="6535738" y="4778375"/>
          <p14:tracePt t="16033" x="6542088" y="4778375"/>
          <p14:tracePt t="16049" x="6542088" y="4764088"/>
          <p14:tracePt t="16065" x="6556375" y="4743450"/>
          <p14:tracePt t="16086" x="6569075" y="4730750"/>
          <p14:tracePt t="16093" x="6575425" y="4724400"/>
          <p14:tracePt t="16100" x="6581775" y="4718050"/>
          <p14:tracePt t="16107" x="6596063" y="4718050"/>
          <p14:tracePt t="16114" x="6629400" y="4718050"/>
          <p14:tracePt t="16122" x="6656388" y="4718050"/>
          <p14:tracePt t="16129" x="6696075" y="4718050"/>
          <p14:tracePt t="16137" x="6729413" y="4737100"/>
          <p14:tracePt t="16146" x="6764338" y="4743450"/>
          <p14:tracePt t="16155" x="6783388" y="4751388"/>
          <p14:tracePt t="16160" x="6810375" y="4757738"/>
          <p14:tracePt t="16170" x="6824663" y="4764088"/>
          <p14:tracePt t="16184" x="6831013" y="4770438"/>
          <p14:tracePt t="16244" x="6851650" y="4770438"/>
          <p14:tracePt t="16251" x="6884988" y="4757738"/>
          <p14:tracePt t="16259" x="6997700" y="4697413"/>
          <p14:tracePt t="16266" x="7078663" y="4676775"/>
          <p14:tracePt t="16274" x="7153275" y="4670425"/>
          <p14:tracePt t="16281" x="7246938" y="4649788"/>
          <p14:tracePt t="16297" x="7340600" y="4649788"/>
          <p14:tracePt t="16304" x="7407275" y="4637088"/>
          <p14:tracePt t="16311" x="7448550" y="4637088"/>
          <p14:tracePt t="16319" x="7481888" y="4637088"/>
          <p14:tracePt t="16326" x="7502525" y="4657725"/>
          <p14:tracePt t="16333" x="7508875" y="4657725"/>
          <p14:tracePt t="16341" x="7515225" y="4664075"/>
          <p14:tracePt t="16365" x="7521575" y="4670425"/>
          <p14:tracePt t="16372" x="7521575" y="4676775"/>
          <p14:tracePt t="16596" x="7521575" y="4683125"/>
          <p14:tracePt t="17421" x="7527925" y="4683125"/>
          <p14:tracePt t="17428" x="7548563" y="4683125"/>
          <p14:tracePt t="17436" x="7588250" y="4683125"/>
          <p14:tracePt t="17444" x="7608888" y="4683125"/>
          <p14:tracePt t="17451" x="7635875" y="4683125"/>
          <p14:tracePt t="17460" x="7669213" y="4676775"/>
          <p14:tracePt t="17467" x="7716838" y="4657725"/>
          <p14:tracePt t="17477" x="7735888" y="4649788"/>
          <p14:tracePt t="17490" x="7750175" y="4637088"/>
          <p14:tracePt t="17496" x="7762875" y="4622800"/>
          <p14:tracePt t="17504" x="7777163" y="4616450"/>
          <p14:tracePt t="17511" x="7804150" y="4589463"/>
          <p14:tracePt t="17518" x="7823200" y="4570413"/>
          <p14:tracePt t="17526" x="7850188" y="4529138"/>
          <p14:tracePt t="17534" x="7891463" y="4495800"/>
          <p14:tracePt t="17541" x="7918450" y="4449763"/>
          <p14:tracePt t="17548" x="7997825" y="4348163"/>
          <p14:tracePt t="17555" x="8024813" y="4302125"/>
          <p14:tracePt t="17563" x="8066088" y="4227513"/>
          <p14:tracePt t="17570" x="8099425" y="4154488"/>
          <p14:tracePt t="17577" x="8112125" y="4100513"/>
          <p14:tracePt t="17593" x="8126413" y="4040188"/>
          <p14:tracePt t="17600" x="8132763" y="3998913"/>
          <p14:tracePt t="17610" x="8132763" y="3959225"/>
          <p14:tracePt t="17616" x="8132763" y="3865563"/>
          <p14:tracePt t="17623" x="8132763" y="3817938"/>
          <p14:tracePt t="17631" x="8132763" y="3763963"/>
          <p14:tracePt t="17639" x="8132763" y="3724275"/>
          <p14:tracePt t="17646" x="8126413" y="3676650"/>
          <p14:tracePt t="17654" x="8105775" y="3624263"/>
          <p14:tracePt t="17662" x="8085138" y="3549650"/>
          <p14:tracePt t="17668" x="8066088" y="3516313"/>
          <p14:tracePt t="17677" x="8051800" y="3482975"/>
          <p14:tracePt t="17683" x="8024813" y="3449638"/>
          <p14:tracePt t="17691" x="7997825" y="3429000"/>
          <p14:tracePt t="17707" x="7951788" y="3375025"/>
          <p14:tracePt t="17713" x="7937500" y="3368675"/>
          <p14:tracePt t="17721" x="7891463" y="3341688"/>
          <p14:tracePt t="17729" x="7850188" y="3335338"/>
          <p14:tracePt t="17736" x="7789863" y="3314700"/>
          <p14:tracePt t="17744" x="7735888" y="3308350"/>
          <p14:tracePt t="17751" x="7669213" y="3308350"/>
          <p14:tracePt t="17761" x="7615238" y="3308350"/>
          <p14:tracePt t="17766" x="7554913" y="3308350"/>
          <p14:tracePt t="17775" x="7488238" y="3308350"/>
          <p14:tracePt t="17782" x="7448550" y="3314700"/>
          <p14:tracePt t="17789" x="7415213" y="3335338"/>
          <p14:tracePt t="17797" x="7388225" y="3355975"/>
          <p14:tracePt t="17812" x="7340600" y="3422650"/>
          <p14:tracePt t="17819" x="7319963" y="3449638"/>
          <p14:tracePt t="17827" x="7286625" y="3536950"/>
          <p14:tracePt t="17833" x="7267575" y="3624263"/>
          <p14:tracePt t="17841" x="7259638" y="3703638"/>
          <p14:tracePt t="17848" x="7246938" y="3797300"/>
          <p14:tracePt t="17857" x="7246938" y="3851275"/>
          <p14:tracePt t="17879" x="7273925" y="3971925"/>
          <p14:tracePt t="17887" x="7286625" y="3986213"/>
          <p14:tracePt t="17895" x="7300913" y="3998913"/>
          <p14:tracePt t="17911" x="7313613" y="4006850"/>
          <p14:tracePt t="17916" x="7346950" y="4019550"/>
          <p14:tracePt t="17924" x="7400925" y="4019550"/>
          <p14:tracePt t="17931" x="7434263" y="4019550"/>
          <p14:tracePt t="17939" x="7448550" y="4006850"/>
          <p14:tracePt t="17946" x="7467600" y="3992563"/>
          <p14:tracePt t="17953" x="7502525" y="3965575"/>
          <p14:tracePt t="17964" x="7542213" y="3932238"/>
          <p14:tracePt t="17969" x="7575550" y="3898900"/>
          <p14:tracePt t="17978" x="7602538" y="3859213"/>
          <p14:tracePt t="17983" x="7642225" y="3797300"/>
          <p14:tracePt t="17991" x="7696200" y="3711575"/>
          <p14:tracePt t="17998" x="7716838" y="3670300"/>
          <p14:tracePt t="18006" x="7729538" y="3636963"/>
          <p14:tracePt t="18014" x="7743825" y="3576638"/>
          <p14:tracePt t="18029" x="7750175" y="3536950"/>
          <p14:tracePt t="18037" x="7750175" y="3495675"/>
          <p14:tracePt t="18045" x="7750175" y="3468688"/>
          <p14:tracePt t="18051" x="7750175" y="3455988"/>
          <p14:tracePt t="18059" x="7735888" y="3435350"/>
          <p14:tracePt t="18068" x="7710488" y="3416300"/>
          <p14:tracePt t="18073" x="7662863" y="3381375"/>
          <p14:tracePt t="18081" x="7629525" y="3375025"/>
          <p14:tracePt t="18088" x="7608888" y="3375025"/>
          <p14:tracePt t="18094" x="7581900" y="3375025"/>
          <p14:tracePt t="18125" x="7527925" y="3375025"/>
          <p14:tracePt t="18132" x="7454900" y="3402013"/>
          <p14:tracePt t="18140" x="7327900" y="3556000"/>
          <p14:tracePt t="18147" x="7307263" y="3603625"/>
          <p14:tracePt t="18155" x="7300913" y="3624263"/>
          <p14:tracePt t="18162" x="7300913" y="3663950"/>
          <p14:tracePt t="18170" x="7300913" y="3730625"/>
          <p14:tracePt t="18180" x="7327900" y="3805238"/>
          <p14:tracePt t="18186" x="7354888" y="3865563"/>
          <p14:tracePt t="18196" x="7394575" y="3925888"/>
          <p14:tracePt t="18200" x="7440613" y="3965575"/>
          <p14:tracePt t="18209" x="7481888" y="3992563"/>
          <p14:tracePt t="18216" x="7508875" y="3998913"/>
          <p14:tracePt t="18224" x="7521575" y="3998913"/>
          <p14:tracePt t="18232" x="7542213" y="3998913"/>
          <p14:tracePt t="18247" x="7569200" y="3998913"/>
          <p14:tracePt t="18253" x="7596188" y="3986213"/>
          <p14:tracePt t="18263" x="7623175" y="3965575"/>
          <p14:tracePt t="18270" x="7656513" y="3932238"/>
          <p14:tracePt t="18277" x="7696200" y="3892550"/>
          <p14:tracePt t="18283" x="7735888" y="3832225"/>
          <p14:tracePt t="18291" x="7762875" y="3784600"/>
          <p14:tracePt t="18302" x="7789863" y="3724275"/>
          <p14:tracePt t="18306" x="7796213" y="3697288"/>
          <p14:tracePt t="18313" x="7796213" y="3649663"/>
          <p14:tracePt t="18321" x="7810500" y="3597275"/>
          <p14:tracePt t="18330" x="7810500" y="3563938"/>
          <p14:tracePt t="18338" x="7796213" y="3522663"/>
          <p14:tracePt t="18343" x="7777163" y="3502025"/>
          <p14:tracePt t="18359" x="7729538" y="3482975"/>
          <p14:tracePt t="18366" x="7669213" y="3462338"/>
          <p14:tracePt t="18373" x="7602538" y="3462338"/>
          <p14:tracePt t="18380" x="7562850" y="3462338"/>
          <p14:tracePt t="18388" x="7494588" y="3476625"/>
          <p14:tracePt t="18397" x="7421563" y="3509963"/>
          <p14:tracePt t="18403" x="7346950" y="3549650"/>
          <p14:tracePt t="18411" x="7300913" y="3597275"/>
          <p14:tracePt t="18418" x="7273925" y="3630613"/>
          <p14:tracePt t="18427" x="7246938" y="3676650"/>
          <p14:tracePt t="18434" x="7219950" y="3778250"/>
          <p14:tracePt t="18441" x="7219950" y="3844925"/>
          <p14:tracePt t="18449" x="7219950" y="3871913"/>
          <p14:tracePt t="18465" x="7226300" y="3919538"/>
          <p14:tracePt t="18471" x="7273925" y="3992563"/>
          <p14:tracePt t="18481" x="7327900" y="4025900"/>
          <p14:tracePt t="18486" x="7373938" y="4059238"/>
          <p14:tracePt t="18494" x="7427913" y="4073525"/>
          <p14:tracePt t="18501" x="7461250" y="4073525"/>
          <p14:tracePt t="18509" x="7502525" y="4073525"/>
          <p14:tracePt t="18531" x="7575550" y="4052888"/>
          <p14:tracePt t="18539" x="7629525" y="4019550"/>
          <p14:tracePt t="18547" x="7750175" y="3932238"/>
          <p14:tracePt t="18553" x="7789863" y="3871913"/>
          <p14:tracePt t="18561" x="7816850" y="3832225"/>
          <p14:tracePt t="18568" x="7843838" y="3771900"/>
          <p14:tracePt t="18577" x="7858125" y="3751263"/>
          <p14:tracePt t="18584" x="7858125" y="3730625"/>
          <p14:tracePt t="18591" x="7858125" y="3711575"/>
          <p14:tracePt t="18599" x="7858125" y="3676650"/>
          <p14:tracePt t="18607" x="7858125" y="3657600"/>
          <p14:tracePt t="18614" x="7843838" y="3624263"/>
          <p14:tracePt t="18623" x="7804150" y="3589338"/>
          <p14:tracePt t="18631" x="7756525" y="3563938"/>
          <p14:tracePt t="18636" x="7702550" y="3549650"/>
          <p14:tracePt t="18644" x="7642225" y="3529013"/>
          <p14:tracePt t="18651" x="7588250" y="3522663"/>
          <p14:tracePt t="18659" x="7521575" y="3522663"/>
          <p14:tracePt t="18665" x="7481888" y="3522663"/>
          <p14:tracePt t="18682" x="7394575" y="3522663"/>
          <p14:tracePt t="18689" x="7354888" y="3543300"/>
          <p14:tracePt t="18698" x="7327900" y="3549650"/>
          <p14:tracePt t="18704" x="7313613" y="3563938"/>
          <p14:tracePt t="18711" x="7307263" y="3570288"/>
          <p14:tracePt t="18718" x="7300913" y="3576638"/>
          <p14:tracePt t="18727" x="7292975" y="3589338"/>
          <p14:tracePt t="18736" x="7292975" y="3597275"/>
          <p14:tracePt t="18740" x="7292975" y="3609975"/>
          <p14:tracePt t="18756" x="7292975" y="3630613"/>
          <p14:tracePt t="18765" x="7292975" y="3643313"/>
          <p14:tracePt t="18771" x="7307263" y="3690938"/>
          <p14:tracePt t="18786" x="7313613" y="3711575"/>
          <p14:tracePt t="18793" x="7327900" y="3730625"/>
          <p14:tracePt t="18809" x="7327900" y="3736975"/>
          <p14:tracePt t="18831" x="7334250" y="3736975"/>
          <p14:tracePt t="18839" x="7334250" y="3744913"/>
          <p14:tracePt t="20016" x="7327900" y="3736975"/>
          <p14:tracePt t="20024" x="7319963" y="3730625"/>
          <p14:tracePt t="20031" x="7313613" y="3724275"/>
          <p14:tracePt t="20039" x="7307263" y="3717925"/>
          <p14:tracePt t="20046" x="7300913" y="3717925"/>
          <p14:tracePt t="20056" x="7292975" y="3711575"/>
          <p14:tracePt t="20061" x="7280275" y="3697288"/>
          <p14:tracePt t="20071" x="7267575" y="3690938"/>
          <p14:tracePt t="20076" x="7232650" y="3663950"/>
          <p14:tracePt t="20091" x="7199313" y="3649663"/>
          <p14:tracePt t="20098" x="7186613" y="3636963"/>
          <p14:tracePt t="20105" x="7153275" y="3616325"/>
          <p14:tracePt t="20112" x="7132638" y="3597275"/>
          <p14:tracePt t="20123" x="7105650" y="3576638"/>
          <p14:tracePt t="20127" x="7085013" y="3570288"/>
          <p14:tracePt t="20138" x="7078663" y="3563938"/>
          <p14:tracePt t="20142" x="7072313" y="3563938"/>
          <p14:tracePt t="20166" x="7065963" y="3556000"/>
          <p14:tracePt t="20173" x="7059613" y="3556000"/>
          <p14:tracePt t="20181" x="7051675" y="3549650"/>
          <p14:tracePt t="20196" x="7038975" y="3549650"/>
          <p14:tracePt t="20206" x="7024688" y="3543300"/>
          <p14:tracePt t="20211" x="7018338" y="3536950"/>
          <p14:tracePt t="20221" x="7005638" y="3529013"/>
          <p14:tracePt t="20234" x="6997700" y="3529013"/>
          <p14:tracePt t="20241" x="6991350" y="3522663"/>
          <p14:tracePt t="20264" x="6985000" y="3522663"/>
          <p14:tracePt t="20273" x="6985000" y="3516313"/>
          <p14:tracePt t="20294" x="6978650" y="3516313"/>
          <p14:tracePt t="20931" x="6972300" y="3516313"/>
          <p14:tracePt t="20940" x="6958013" y="3502025"/>
          <p14:tracePt t="20946" x="6937375" y="3489325"/>
          <p14:tracePt t="20953" x="6924675" y="3476625"/>
          <p14:tracePt t="20960" x="6891338" y="3462338"/>
          <p14:tracePt t="20968" x="6843713" y="3422650"/>
          <p14:tracePt t="20991" x="6824663" y="3408363"/>
          <p14:tracePt t="20998" x="6797675" y="3402013"/>
          <p14:tracePt t="21008" x="6777038" y="3395663"/>
          <p14:tracePt t="21013" x="6770688" y="3389313"/>
          <p14:tracePt t="21021" x="6756400" y="3375025"/>
          <p14:tracePt t="21028" x="6743700" y="3368675"/>
          <p14:tracePt t="21036" x="6723063" y="3355975"/>
          <p14:tracePt t="21045" x="6710363" y="3348038"/>
          <p14:tracePt t="21051" x="6696075" y="3341688"/>
          <p14:tracePt t="21058" x="6696075" y="3335338"/>
          <p14:tracePt t="21066" x="6683375" y="3328988"/>
          <p14:tracePt t="21075" x="6677025" y="3328988"/>
          <p14:tracePt t="21081" x="6669088" y="3321050"/>
          <p14:tracePt t="21088" x="6662738" y="3314700"/>
          <p14:tracePt t="21095" x="6656388" y="3302000"/>
          <p14:tracePt t="21102" x="6642100" y="3294063"/>
          <p14:tracePt t="21110" x="6635750" y="3287713"/>
          <p14:tracePt t="21666" x="6623050" y="3287713"/>
          <p14:tracePt t="21672" x="6596063" y="3294063"/>
          <p14:tracePt t="21681" x="6575425" y="3321050"/>
          <p14:tracePt t="21688" x="6562725" y="3335338"/>
          <p14:tracePt t="21694" x="6548438" y="3341688"/>
          <p14:tracePt t="21703" x="6542088" y="3348038"/>
          <p14:tracePt t="21718" x="6529388" y="3362325"/>
          <p14:tracePt t="21728" x="6521450" y="3368675"/>
          <p14:tracePt t="21733" x="6508750" y="3381375"/>
          <p14:tracePt t="21741" x="6488113" y="3395663"/>
          <p14:tracePt t="21749" x="6481763" y="3402013"/>
          <p14:tracePt t="21756" x="6469063" y="3408363"/>
          <p14:tracePt t="21765" x="6454775" y="3416300"/>
          <p14:tracePt t="21770" x="6448425" y="3422650"/>
          <p14:tracePt t="21779" x="6442075" y="3422650"/>
          <p14:tracePt t="21786" x="6442075" y="3429000"/>
          <p14:tracePt t="21800" x="6427788" y="3441700"/>
          <p14:tracePt t="21809" x="6421438" y="3441700"/>
          <p14:tracePt t="21824" x="6415088" y="3449638"/>
          <p14:tracePt t="21831" x="6408738" y="3455988"/>
          <p14:tracePt t="21839" x="6400800" y="3455988"/>
          <p14:tracePt t="21848" x="6388100" y="3468688"/>
          <p14:tracePt t="21854" x="6373813" y="3476625"/>
          <p14:tracePt t="21861" x="6361113" y="3482975"/>
          <p14:tracePt t="21869" x="6348413" y="3495675"/>
          <p14:tracePt t="21879" x="6334125" y="3502025"/>
          <p14:tracePt t="21894" x="6313488" y="3522663"/>
          <p14:tracePt t="21901" x="6307138" y="3529013"/>
          <p14:tracePt t="21907" x="6300788" y="3529013"/>
          <p14:tracePt t="21913" x="6294438" y="3536950"/>
          <p14:tracePt t="21937" x="6280150" y="3543300"/>
          <p14:tracePt t="21945" x="6273800" y="3543300"/>
          <p14:tracePt t="21950" x="6267450" y="3543300"/>
          <p14:tracePt t="21959" x="6253163" y="3549650"/>
          <p14:tracePt t="21966" x="6240463" y="3549650"/>
          <p14:tracePt t="21973" x="6234113" y="3556000"/>
          <p14:tracePt t="21981" x="6226175" y="3556000"/>
          <p14:tracePt t="22004" x="6219825" y="3556000"/>
          <p14:tracePt t="22012" x="6213475" y="3556000"/>
          <p14:tracePt t="22027" x="6207125" y="3556000"/>
          <p14:tracePt t="22041" x="6192838" y="3556000"/>
          <p14:tracePt t="22048" x="6180138" y="3556000"/>
          <p14:tracePt t="22057" x="6173788" y="3556000"/>
          <p14:tracePt t="22072" x="6159500" y="3556000"/>
          <p14:tracePt t="22080" x="6146800" y="3556000"/>
          <p14:tracePt t="22086" x="6132513" y="3556000"/>
          <p14:tracePt t="22092" x="6119813" y="3556000"/>
          <p14:tracePt t="22099" x="6099175" y="3556000"/>
          <p14:tracePt t="22107" x="6078538" y="3556000"/>
          <p14:tracePt t="22115" x="6065838" y="3556000"/>
          <p14:tracePt t="22122" x="6038850" y="3556000"/>
          <p14:tracePt t="22130" x="6018213" y="3556000"/>
          <p14:tracePt t="22138" x="5991225" y="3549650"/>
          <p14:tracePt t="22153" x="5957888" y="3536950"/>
          <p14:tracePt t="22162" x="5911850" y="3516313"/>
          <p14:tracePt t="22168" x="5864225" y="3495675"/>
          <p14:tracePt t="22176" x="5803900" y="3468688"/>
          <p14:tracePt t="22183" x="5770563" y="3449638"/>
          <p14:tracePt t="22191" x="5689600" y="3408363"/>
          <p14:tracePt t="22199" x="5656263" y="3389313"/>
          <p14:tracePt t="22206" x="5595938" y="3348038"/>
          <p14:tracePt t="22213" x="5508625" y="3308350"/>
          <p14:tracePt t="22221" x="5421313" y="3287713"/>
          <p14:tracePt t="22230" x="5367338" y="3268663"/>
          <p14:tracePt t="22236" x="5321300" y="3260725"/>
          <p14:tracePt t="22244" x="5280025" y="3248025"/>
          <p14:tracePt t="22259" x="5246688" y="3241675"/>
          <p14:tracePt t="22266" x="5213350" y="3233738"/>
          <p14:tracePt t="22274" x="5186363" y="3227388"/>
          <p14:tracePt t="22281" x="5140325" y="3208338"/>
          <p14:tracePt t="22289" x="5092700" y="3187700"/>
          <p14:tracePt t="22298" x="5053013" y="3173413"/>
          <p14:tracePt t="22304" x="4978400" y="3140075"/>
          <p14:tracePt t="22312" x="4918075" y="3113088"/>
          <p14:tracePt t="22318" x="4872038" y="3094038"/>
          <p14:tracePt t="22327" x="4830763" y="3086100"/>
          <p14:tracePt t="22333" x="4797425" y="3079750"/>
          <p14:tracePt t="22341" x="4784725" y="3073400"/>
          <p14:tracePt t="22351" x="4764088" y="3060700"/>
          <p14:tracePt t="22356" x="4737100" y="3060700"/>
          <p14:tracePt t="22371" x="4724400" y="3052763"/>
          <p14:tracePt t="22381" x="4710113" y="3046413"/>
          <p14:tracePt t="22393" x="4703763" y="3046413"/>
          <p14:tracePt t="22409" x="4697413" y="3046413"/>
          <p14:tracePt t="22415" x="4697413" y="3040063"/>
          <p14:tracePt t="22807" x="4689475" y="3025775"/>
          <p14:tracePt t="22813" x="4689475" y="3019425"/>
          <p14:tracePt t="22820" x="4689475" y="3006725"/>
          <p14:tracePt t="22829" x="4683125" y="2992438"/>
          <p14:tracePt t="22835" x="4683125" y="2979738"/>
          <p14:tracePt t="22843" x="4683125" y="2965450"/>
          <p14:tracePt t="22850" x="4676775" y="2946400"/>
          <p14:tracePt t="22858" x="4670425" y="2938463"/>
          <p14:tracePt t="22866" x="4670425" y="2932113"/>
          <p14:tracePt t="22873" x="4670425" y="2925763"/>
          <p14:tracePt t="22883" x="4664075" y="2919413"/>
          <p14:tracePt t="22888" x="4664075" y="2913063"/>
          <p14:tracePt t="22897" x="4656138" y="2913063"/>
          <p14:tracePt t="22971" x="4656138" y="2905125"/>
          <p14:tracePt t="23196" x="4664075" y="2905125"/>
          <p14:tracePt t="23203" x="4670425" y="2905125"/>
          <p14:tracePt t="23218" x="4676775" y="2905125"/>
          <p14:tracePt t="23249" x="4683125" y="2905125"/>
          <p14:tracePt t="23271" x="4689475" y="2913063"/>
          <p14:tracePt t="23279" x="4697413" y="2913063"/>
          <p14:tracePt t="23286" x="4710113" y="2919413"/>
          <p14:tracePt t="23293" x="4730750" y="2919413"/>
          <p14:tracePt t="23302" x="4737100" y="2925763"/>
          <p14:tracePt t="23308" x="4743450" y="2925763"/>
          <p14:tracePt t="23318" x="4751388" y="2925763"/>
          <p14:tracePt t="23323" x="4751388" y="2932113"/>
          <p14:tracePt t="23347" x="4757738" y="2932113"/>
          <p14:tracePt t="23353" x="4764088" y="2932113"/>
          <p14:tracePt t="23361" x="4770438" y="2938463"/>
          <p14:tracePt t="23369" x="4776788" y="2938463"/>
          <p14:tracePt t="23377" x="4791075" y="2946400"/>
          <p14:tracePt t="23385" x="4811713" y="2952750"/>
          <p14:tracePt t="23391" x="4818063" y="2959100"/>
          <p14:tracePt t="23400" x="4824413" y="2959100"/>
          <p14:tracePt t="23429" x="4830763" y="2959100"/>
          <p14:tracePt t="23436" x="4830763" y="2965450"/>
          <p14:tracePt t="23474" x="4837113" y="2965450"/>
          <p14:tracePt t="23489" x="4845050" y="2965450"/>
          <p14:tracePt t="23504" x="4845050" y="2973388"/>
          <p14:tracePt t="23512" x="4851400" y="2973388"/>
          <p14:tracePt t="23535" x="4864100" y="2973388"/>
          <p14:tracePt t="23541" x="4878388" y="2979738"/>
          <p14:tracePt t="23550" x="4899025" y="2986088"/>
          <p14:tracePt t="23556" x="4905375" y="2992438"/>
          <p14:tracePt t="23566" x="4918075" y="2992438"/>
          <p14:tracePt t="23573" x="4924425" y="2992438"/>
          <p14:tracePt t="23580" x="4938713" y="2992438"/>
          <p14:tracePt t="23586" x="4951413" y="2998788"/>
          <p14:tracePt t="23594" x="4965700" y="3006725"/>
          <p14:tracePt t="23603" x="4978400" y="3019425"/>
          <p14:tracePt t="23608" x="4999038" y="3025775"/>
          <p14:tracePt t="23618" x="5011738" y="3025775"/>
          <p14:tracePt t="23624" x="5026025" y="3033713"/>
          <p14:tracePt t="23639" x="5059363" y="3040063"/>
          <p14:tracePt t="23647" x="5086350" y="3052763"/>
          <p14:tracePt t="23653" x="5132388" y="3067050"/>
          <p14:tracePt t="23661" x="5153025" y="3079750"/>
          <p14:tracePt t="23670" x="5180013" y="3086100"/>
          <p14:tracePt t="23677" x="5194300" y="3094038"/>
          <p14:tracePt t="23686" x="5213350" y="3100388"/>
          <p14:tracePt t="23691" x="5227638" y="3106738"/>
          <p14:tracePt t="23699" x="5240338" y="3113088"/>
          <p14:tracePt t="23706" x="5254625" y="3127375"/>
          <p14:tracePt t="23713" x="5280025" y="3140075"/>
          <p14:tracePt t="23721" x="5300663" y="3154363"/>
          <p14:tracePt t="23728" x="5314950" y="3167063"/>
          <p14:tracePt t="23737" x="5321300" y="3167063"/>
          <p14:tracePt t="23743" x="5327650" y="3173413"/>
          <p14:tracePt t="23753" x="5340350" y="3173413"/>
          <p14:tracePt t="23759" x="5340350" y="3181350"/>
          <p14:tracePt t="23768" x="5348288" y="3187700"/>
          <p14:tracePt t="23781" x="5360988" y="3194050"/>
          <p14:tracePt t="23789" x="5367338" y="3200400"/>
          <p14:tracePt t="23797" x="5375275" y="3208338"/>
          <p14:tracePt t="23803" x="5387975" y="3221038"/>
          <p14:tracePt t="23812" x="5402263" y="3227388"/>
          <p14:tracePt t="23820" x="5421313" y="3248025"/>
          <p14:tracePt t="23826" x="5448300" y="3260725"/>
          <p14:tracePt t="23835" x="5462588" y="3281363"/>
          <p14:tracePt t="23856" x="5475288" y="3294063"/>
          <p14:tracePt t="23864" x="5481638" y="3302000"/>
          <p14:tracePt t="23872" x="5502275" y="3308350"/>
          <p14:tracePt t="23879" x="5508625" y="3308350"/>
          <p14:tracePt t="23888" x="5514975" y="3314700"/>
          <p14:tracePt t="23904" x="5529263" y="3335338"/>
          <p14:tracePt t="23908" x="5556250" y="3341688"/>
          <p14:tracePt t="23917" x="5568950" y="3355975"/>
          <p14:tracePt t="23923" x="5589588" y="3375025"/>
          <p14:tracePt t="23931" x="5602288" y="3389313"/>
          <p14:tracePt t="23940" x="5629275" y="3402013"/>
          <p14:tracePt t="23947" x="5643563" y="3408363"/>
          <p14:tracePt t="23954" x="5643563" y="3416300"/>
          <p14:tracePt t="23960" x="5656263" y="3429000"/>
          <p14:tracePt t="23971" x="5662613" y="3429000"/>
          <p14:tracePt t="23976" x="5670550" y="3435350"/>
          <p14:tracePt t="23984" x="5683250" y="3441700"/>
          <p14:tracePt t="23999" x="5689600" y="3441700"/>
          <p14:tracePt t="24006" x="5697538" y="3449638"/>
          <p14:tracePt t="24013" x="5703888" y="3455988"/>
          <p14:tracePt t="24022" x="5703888" y="3462338"/>
          <p14:tracePt t="24028" x="5716588" y="3468688"/>
          <p14:tracePt t="24038" x="5730875" y="3476625"/>
          <p14:tracePt t="24059" x="5743575" y="3489325"/>
          <p14:tracePt t="24067" x="5770563" y="3495675"/>
          <p14:tracePt t="24073" x="5830888" y="3522663"/>
          <p14:tracePt t="24081" x="5857875" y="3543300"/>
          <p14:tracePt t="24089" x="5878513" y="3563938"/>
          <p14:tracePt t="24096" x="5905500" y="3576638"/>
          <p14:tracePt t="24103" x="5924550" y="3589338"/>
          <p14:tracePt t="24110" x="5945188" y="3603625"/>
          <p14:tracePt t="24117" x="5957888" y="3616325"/>
          <p14:tracePt t="24125" x="5984875" y="3630613"/>
          <p14:tracePt t="24132" x="5999163" y="3636963"/>
          <p14:tracePt t="24139" x="6005513" y="3643313"/>
          <p14:tracePt t="24148" x="6005513" y="3649663"/>
          <p14:tracePt t="24155" x="6026150" y="3663950"/>
          <p14:tracePt t="24163" x="6045200" y="3676650"/>
          <p14:tracePt t="24171" x="6065838" y="3690938"/>
          <p14:tracePt t="24179" x="6099175" y="3724275"/>
          <p14:tracePt t="24188" x="6119813" y="3730625"/>
          <p14:tracePt t="24193" x="6165850" y="3757613"/>
          <p14:tracePt t="24201" x="6186488" y="3784600"/>
          <p14:tracePt t="24217" x="6219825" y="3790950"/>
          <p14:tracePt t="24225" x="6226175" y="3797300"/>
          <p14:tracePt t="24231" x="6234113" y="3797300"/>
          <p14:tracePt t="24240" x="6240463" y="3805238"/>
          <p14:tracePt t="24261" x="6253163" y="3811588"/>
          <p14:tracePt t="24270" x="6273800" y="3824288"/>
          <p14:tracePt t="24276" x="6334125" y="3871913"/>
          <p14:tracePt t="24284" x="6348413" y="3878263"/>
          <p14:tracePt t="24291" x="6367463" y="3898900"/>
          <p14:tracePt t="24299" x="6388100" y="3911600"/>
          <p14:tracePt t="24307" x="6394450" y="3919538"/>
          <p14:tracePt t="24314" x="6408738" y="3925888"/>
          <p14:tracePt t="24323" x="6408738" y="3932238"/>
          <p14:tracePt t="24329" x="6427788" y="3938588"/>
          <p14:tracePt t="24338" x="6461125" y="3965575"/>
          <p14:tracePt t="24344" x="6481763" y="3979863"/>
          <p14:tracePt t="24352" x="6502400" y="4013200"/>
          <p14:tracePt t="24358" x="6529388" y="4032250"/>
          <p14:tracePt t="24367" x="6562725" y="4067175"/>
          <p14:tracePt t="24374" x="6581775" y="4086225"/>
          <p14:tracePt t="24381" x="6623050" y="4119563"/>
          <p14:tracePt t="24389" x="6656388" y="4146550"/>
          <p14:tracePt t="24396" x="6677025" y="4167188"/>
          <p14:tracePt t="24406" x="6689725" y="4173538"/>
          <p14:tracePt t="24410" x="6696075" y="4179888"/>
          <p14:tracePt t="24427" x="6710363" y="4187825"/>
          <p14:tracePt t="24433" x="6723063" y="4206875"/>
          <p14:tracePt t="24443" x="6737350" y="4221163"/>
          <p14:tracePt t="24472" x="6750050" y="4227513"/>
          <p14:tracePt t="24479" x="6764338" y="4240213"/>
          <p14:tracePt t="24487" x="6858000" y="4327525"/>
          <p14:tracePt t="24494" x="6877050" y="4348163"/>
          <p14:tracePt t="24501" x="6897688" y="4368800"/>
          <p14:tracePt t="24509" x="6924675" y="4387850"/>
          <p14:tracePt t="24517" x="6945313" y="4414838"/>
          <p14:tracePt t="24523" x="6972300" y="4429125"/>
          <p14:tracePt t="24532" x="6985000" y="4441825"/>
          <p14:tracePt t="24539" x="6997700" y="4456113"/>
          <p14:tracePt t="24546" x="7005638" y="4456113"/>
          <p14:tracePt t="24555" x="7011988" y="4462463"/>
          <p14:tracePt t="24560" x="7011988" y="4468813"/>
          <p14:tracePt t="24569" x="7018338" y="4475163"/>
          <p14:tracePt t="24583" x="7018338" y="4483100"/>
          <p14:tracePt t="24629" x="7024688" y="4483100"/>
          <p14:tracePt t="24666" x="7032625" y="4483100"/>
          <p14:tracePt t="25107" x="7024688" y="4483100"/>
          <p14:tracePt t="25115" x="7011988" y="4456113"/>
          <p14:tracePt t="25123" x="6997700" y="4435475"/>
          <p14:tracePt t="25130" x="6972300" y="4422775"/>
          <p14:tracePt t="25138" x="6958013" y="4395788"/>
          <p14:tracePt t="25145" x="6937375" y="4375150"/>
          <p14:tracePt t="25153" x="6918325" y="4362450"/>
          <p14:tracePt t="25168" x="6884988" y="4321175"/>
          <p14:tracePt t="25177" x="6858000" y="4287838"/>
          <p14:tracePt t="25192" x="6824663" y="4248150"/>
          <p14:tracePt t="25198" x="6797675" y="4214813"/>
          <p14:tracePt t="25207" x="6756400" y="4179888"/>
          <p14:tracePt t="25213" x="6729413" y="4146550"/>
          <p14:tracePt t="25221" x="6642100" y="4052888"/>
          <p14:tracePt t="25228" x="6581775" y="3992563"/>
          <p14:tracePt t="25237" x="6542088" y="3959225"/>
          <p14:tracePt t="25244" x="6442075" y="3892550"/>
          <p14:tracePt t="25251" x="6421438" y="3871913"/>
          <p14:tracePt t="25261" x="6400800" y="3859213"/>
          <p14:tracePt t="25274" x="6367463" y="3832225"/>
          <p14:tracePt t="25289" x="6340475" y="3811588"/>
          <p14:tracePt t="25297" x="6313488" y="3805238"/>
          <p14:tracePt t="25303" x="6226175" y="3757613"/>
          <p14:tracePt t="25312" x="6192838" y="3744913"/>
          <p14:tracePt t="25319" x="6159500" y="3724275"/>
          <p14:tracePt t="25327" x="6119813" y="3717925"/>
          <p14:tracePt t="25333" x="6072188" y="3697288"/>
          <p14:tracePt t="25343" x="6038850" y="3690938"/>
          <p14:tracePt t="25348" x="5972175" y="3690938"/>
          <p14:tracePt t="25357" x="5878513" y="3684588"/>
          <p14:tracePt t="25364" x="5770563" y="3684588"/>
          <p14:tracePt t="25371" x="5649913" y="3684588"/>
          <p14:tracePt t="25379" x="5595938" y="3684588"/>
          <p14:tracePt t="25387" x="5529263" y="3684588"/>
          <p14:tracePt t="25394" x="5468938" y="3684588"/>
          <p14:tracePt t="25411" x="5448300" y="3690938"/>
          <p14:tracePt t="25416" x="5421313" y="3697288"/>
          <p14:tracePt t="25424" x="5387975" y="3711575"/>
          <p14:tracePt t="25431" x="5381625" y="3711575"/>
          <p14:tracePt t="25438" x="5375275" y="3711575"/>
          <p14:tracePt t="25446" x="5360988" y="3717925"/>
          <p14:tracePt t="25453" x="5354638" y="3717925"/>
          <p14:tracePt t="25461" x="5354638" y="3730625"/>
          <p14:tracePt t="25468" x="5334000" y="3744913"/>
          <p14:tracePt t="25478" x="5314950" y="3763963"/>
          <p14:tracePt t="25484" x="5280025" y="3797300"/>
          <p14:tracePt t="25492" x="5254625" y="3832225"/>
          <p14:tracePt t="25498" x="5200650" y="3892550"/>
          <p14:tracePt t="25515" x="5180013" y="3905250"/>
          <p14:tracePt t="25521" x="5146675" y="3952875"/>
          <p14:tracePt t="25530" x="5080000" y="4025900"/>
          <p14:tracePt t="25537" x="5059363" y="4052888"/>
          <p14:tracePt t="25545" x="5019675" y="4073525"/>
          <p14:tracePt t="25551" x="4959350" y="4154488"/>
          <p14:tracePt t="25561" x="4899025" y="4194175"/>
          <p14:tracePt t="25566" x="4872038" y="4214813"/>
          <p14:tracePt t="25574" x="4824413" y="4254500"/>
          <p14:tracePt t="25581" x="4811713" y="4267200"/>
          <p14:tracePt t="25589" x="4797425" y="4287838"/>
          <p14:tracePt t="25596" x="4770438" y="4314825"/>
          <p14:tracePt t="25604" x="4764088" y="4327525"/>
          <p14:tracePt t="25611" x="4751388" y="4341813"/>
          <p14:tracePt t="25627" x="4743450" y="4354513"/>
          <p14:tracePt t="25634" x="4737100" y="4354513"/>
          <p14:tracePt t="25642" x="4724400" y="4368800"/>
          <p14:tracePt t="25649" x="4716463" y="4381500"/>
          <p14:tracePt t="25657" x="4710113" y="4395788"/>
          <p14:tracePt t="25663" x="4703763" y="4414838"/>
          <p14:tracePt t="25671" x="4689475" y="4449763"/>
          <p14:tracePt t="25680" x="4676775" y="4462463"/>
          <p14:tracePt t="25687" x="4676775" y="4468813"/>
          <p14:tracePt t="25695" x="4670425" y="4475163"/>
          <p14:tracePt t="25702" x="4670425" y="4489450"/>
          <p14:tracePt t="25712" x="4664075" y="4495800"/>
          <p14:tracePt t="25716" x="4656138" y="4495800"/>
          <p14:tracePt t="25732" x="4656138" y="4502150"/>
          <p14:tracePt t="25739" x="4656138" y="4510088"/>
          <p14:tracePt t="25746" x="4649788" y="4516438"/>
          <p14:tracePt t="25754" x="4649788" y="4522788"/>
          <p14:tracePt t="25769" x="4643438" y="4529138"/>
          <p14:tracePt t="25784" x="4643438" y="4535488"/>
          <p14:tracePt t="25814" x="4643438" y="4549775"/>
          <p14:tracePt t="25821" x="4643438" y="4562475"/>
          <p14:tracePt t="25830" x="4643438" y="4570413"/>
          <p14:tracePt t="25837" x="4643438" y="4583113"/>
          <p14:tracePt t="25846" x="4643438" y="4589463"/>
          <p14:tracePt t="25851" x="4643438" y="4595813"/>
          <p14:tracePt t="26196" x="4649788" y="4595813"/>
          <p14:tracePt t="26203" x="4664075" y="4595813"/>
          <p14:tracePt t="26213" x="4683125" y="4595813"/>
          <p14:tracePt t="26218" x="4716463" y="4595813"/>
          <p14:tracePt t="26226" x="4743450" y="4595813"/>
          <p14:tracePt t="26233" x="4811713" y="4589463"/>
          <p14:tracePt t="26240" x="4864100" y="4589463"/>
          <p14:tracePt t="26249" x="4905375" y="4583113"/>
          <p14:tracePt t="26256" x="4965700" y="4570413"/>
          <p14:tracePt t="26271" x="5019675" y="4562475"/>
          <p14:tracePt t="26280" x="5072063" y="4562475"/>
          <p14:tracePt t="26286" x="5146675" y="4549775"/>
          <p14:tracePt t="26309" x="5173663" y="4549775"/>
          <p14:tracePt t="26316" x="5194300" y="4549775"/>
          <p14:tracePt t="26324" x="5227638" y="4549775"/>
          <p14:tracePt t="26332" x="5240338" y="4549775"/>
          <p14:tracePt t="26339" x="5254625" y="4549775"/>
          <p14:tracePt t="26348" x="5267325" y="4549775"/>
          <p14:tracePt t="26354" x="5294313" y="4549775"/>
          <p14:tracePt t="26362" x="5314950" y="4549775"/>
          <p14:tracePt t="26368" x="5348288" y="4549775"/>
          <p14:tracePt t="26377" x="5387975" y="4549775"/>
          <p14:tracePt t="26383" x="5441950" y="4549775"/>
          <p14:tracePt t="26399" x="5529263" y="4549775"/>
          <p14:tracePt t="26407" x="5556250" y="4549775"/>
          <p14:tracePt t="26414" x="5575300" y="4549775"/>
          <p14:tracePt t="26421" x="5595938" y="4549775"/>
          <p14:tracePt t="26431" x="5610225" y="4549775"/>
          <p14:tracePt t="26436" x="5622925" y="4549775"/>
          <p14:tracePt t="26445" x="5662613" y="4549775"/>
          <p14:tracePt t="26451" x="5689600" y="4543425"/>
          <p14:tracePt t="26459" x="5710238" y="4543425"/>
          <p14:tracePt t="26466" x="5737225" y="4543425"/>
          <p14:tracePt t="26474" x="5770563" y="4543425"/>
          <p14:tracePt t="26489" x="5824538" y="4535488"/>
          <p14:tracePt t="26503" x="5878513" y="4535488"/>
          <p14:tracePt t="26511" x="5945188" y="4529138"/>
          <p14:tracePt t="26518" x="5984875" y="4529138"/>
          <p14:tracePt t="26526" x="6026150" y="4529138"/>
          <p14:tracePt t="26533" x="6059488" y="4529138"/>
          <p14:tracePt t="26541" x="6099175" y="4516438"/>
          <p14:tracePt t="26549" x="6132513" y="4516438"/>
          <p14:tracePt t="26557" x="6159500" y="4516438"/>
          <p14:tracePt t="26564" x="6180138" y="4516438"/>
          <p14:tracePt t="26570" x="6234113" y="4516438"/>
          <p14:tracePt t="26580" x="6273800" y="4516438"/>
          <p14:tracePt t="26586" x="6313488" y="4516438"/>
          <p14:tracePt t="26602" x="6434138" y="4516438"/>
          <p14:tracePt t="26609" x="6494463" y="4516438"/>
          <p14:tracePt t="26615" x="6521450" y="4516438"/>
          <p14:tracePt t="26624" x="6562725" y="4510088"/>
          <p14:tracePt t="26632" x="6616700" y="4510088"/>
          <p14:tracePt t="26639" x="6650038" y="4510088"/>
          <p14:tracePt t="26646" x="6689725" y="4510088"/>
          <p14:tracePt t="26653" x="6710363" y="4510088"/>
          <p14:tracePt t="26661" x="6737350" y="4510088"/>
          <p14:tracePt t="26669" x="6804025" y="4510088"/>
          <p14:tracePt t="26677" x="6824663" y="4502150"/>
          <p14:tracePt t="26683" x="6851650" y="4502150"/>
          <p14:tracePt t="26692" x="6877050" y="4502150"/>
          <p14:tracePt t="26707" x="6904038" y="4502150"/>
          <p14:tracePt t="26716" x="6924675" y="4502150"/>
          <p14:tracePt t="26720" x="6937375" y="4502150"/>
          <p14:tracePt t="26729" x="6951663" y="4502150"/>
          <p14:tracePt t="26736" x="6964363" y="4502150"/>
          <p14:tracePt t="26744" x="6978650" y="4502150"/>
          <p14:tracePt t="26751" x="6991350" y="4502150"/>
          <p14:tracePt t="26759" x="7011988" y="4502150"/>
          <p14:tracePt t="26767" x="7024688" y="4502150"/>
          <p14:tracePt t="26774" x="7032625" y="4510088"/>
          <p14:tracePt t="26783" x="7038975" y="4510088"/>
          <p14:tracePt t="26789" x="7051675" y="4510088"/>
          <p14:tracePt t="26798" x="7059613" y="4516438"/>
          <p14:tracePt t="26804" x="7065963" y="4516438"/>
          <p14:tracePt t="26819" x="7072313" y="4516438"/>
          <p14:tracePt t="26826" x="7078663" y="4516438"/>
          <p14:tracePt t="26841" x="7085013" y="4516438"/>
          <p14:tracePt t="26878" x="7092950" y="4516438"/>
          <p14:tracePt t="27426" x="7099300" y="4516438"/>
          <p14:tracePt t="27434" x="7119938" y="4489450"/>
          <p14:tracePt t="27441" x="7180263" y="4449763"/>
          <p14:tracePt t="27450" x="7300913" y="4395788"/>
          <p14:tracePt t="27456" x="7508875" y="4302125"/>
          <p14:tracePt t="27471" x="7683500" y="4233863"/>
          <p14:tracePt t="27479" x="8005763" y="4146550"/>
          <p14:tracePt t="27486" x="8286750" y="4046538"/>
          <p14:tracePt t="27494" x="8642350" y="3959225"/>
          <p14:tracePt t="27502" x="9018588" y="3871913"/>
          <p14:tracePt t="27510" x="9340850" y="3805238"/>
          <p14:tracePt t="27523" x="9715500" y="3711575"/>
          <p14:tracePt t="27531" x="10091738" y="3643313"/>
          <p14:tracePt t="27538" x="10347325" y="3609975"/>
          <p14:tracePt t="27547" x="10528300" y="3582988"/>
          <p14:tracePt t="27555" x="10869613" y="3549650"/>
          <p14:tracePt t="27561" x="11172825" y="3536950"/>
          <p14:tracePt t="27570" x="11426825" y="3522663"/>
          <p14:tracePt t="27577" x="11676063" y="3522663"/>
          <p14:tracePt t="27586" x="11842750" y="3522663"/>
          <p14:tracePt t="27591" x="11963400" y="3522663"/>
          <p14:tracePt t="27599" x="12084050" y="3522663"/>
          <p14:tracePt t="27606" x="12152313" y="35226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-193564" y="217178"/>
            <a:ext cx="777432" cy="653712"/>
          </a:xfrm>
          <a:prstGeom prst="line">
            <a:avLst/>
          </a:prstGeom>
          <a:ln w="381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-57263" y="761631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98668" y="61139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E5F8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 Results</a:t>
            </a:r>
          </a:p>
        </p:txBody>
      </p:sp>
      <p:sp>
        <p:nvSpPr>
          <p:cNvPr id="46" name="左中括号 45"/>
          <p:cNvSpPr/>
          <p:nvPr/>
        </p:nvSpPr>
        <p:spPr>
          <a:xfrm>
            <a:off x="695400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860AB8-DB12-4FF9-9D81-194770939D0F}"/>
              </a:ext>
            </a:extLst>
          </p:cNvPr>
          <p:cNvSpPr txBox="1"/>
          <p:nvPr/>
        </p:nvSpPr>
        <p:spPr>
          <a:xfrm>
            <a:off x="5186042" y="5349033"/>
            <a:ext cx="595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Proportion of top10% highly cited papers in different novelty groups..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4107D5C-075A-4E72-B99B-E2305E1E0F2E}"/>
              </a:ext>
            </a:extLst>
          </p:cNvPr>
          <p:cNvSpPr txBox="1"/>
          <p:nvPr/>
        </p:nvSpPr>
        <p:spPr>
          <a:xfrm>
            <a:off x="583868" y="2972965"/>
            <a:ext cx="3338978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The proportion of top10% highly cited papers declines as novelty increases.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114469-18D6-4164-9F80-765C7B358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8130" r="8100"/>
          <a:stretch/>
        </p:blipFill>
        <p:spPr>
          <a:xfrm>
            <a:off x="3922846" y="1676950"/>
            <a:ext cx="7902050" cy="3504100"/>
          </a:xfrm>
          <a:prstGeom prst="rect">
            <a:avLst/>
          </a:prstGeom>
        </p:spPr>
      </p:pic>
      <p:pic>
        <p:nvPicPr>
          <p:cNvPr id="15" name="音频 14">
            <a:hlinkClick r:id="" action="ppaction://media"/>
            <a:extLst>
              <a:ext uri="{FF2B5EF4-FFF2-40B4-BE49-F238E27FC236}">
                <a16:creationId xmlns:a16="http://schemas.microsoft.com/office/drawing/2014/main" id="{7673CEDE-2471-4CC9-B565-B78DFDFA6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3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381">
        <p14:gallery dir="l"/>
      </p:transition>
    </mc:Choice>
    <mc:Fallback>
      <p:transition spd="slow" advTm="15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</p:bldLst>
  </p:timing>
  <p:extLst>
    <p:ext uri="{3A86A75C-4F4B-4683-9AE1-C65F6400EC91}">
      <p14:laserTraceLst xmlns:p14="http://schemas.microsoft.com/office/powerpoint/2010/main">
        <p14:tracePtLst>
          <p14:tracePt t="1436" x="7777163" y="3684588"/>
          <p14:tracePt t="1443" x="7770813" y="3670300"/>
          <p14:tracePt t="1452" x="7762875" y="3657600"/>
          <p14:tracePt t="1460" x="7762875" y="3643313"/>
          <p14:tracePt t="1467" x="7756525" y="3636963"/>
          <p14:tracePt t="1475" x="7756525" y="3630613"/>
          <p14:tracePt t="1497" x="7756525" y="3624263"/>
          <p14:tracePt t="1503" x="7756525" y="3616325"/>
          <p14:tracePt t="1511" x="7756525" y="3609975"/>
          <p14:tracePt t="2613" x="7756525" y="3603625"/>
          <p14:tracePt t="2621" x="7756525" y="3576638"/>
          <p14:tracePt t="2630" x="7756525" y="3502025"/>
          <p14:tracePt t="2636" x="7756525" y="3449638"/>
          <p14:tracePt t="2644" x="7756525" y="3429000"/>
          <p14:tracePt t="2651" x="7756525" y="3408363"/>
          <p14:tracePt t="2659" x="7756525" y="3395663"/>
          <p14:tracePt t="2666" x="7756525" y="3362325"/>
          <p14:tracePt t="2673" x="7756525" y="3314700"/>
          <p14:tracePt t="2681" x="7756525" y="3294063"/>
          <p14:tracePt t="2689" x="7756525" y="3287713"/>
          <p14:tracePt t="2719" x="7756525" y="3275013"/>
          <p14:tracePt t="2726" x="7750175" y="3268663"/>
          <p14:tracePt t="2734" x="7743825" y="3260725"/>
          <p14:tracePt t="2741" x="7735888" y="3248025"/>
          <p14:tracePt t="2749" x="7723188" y="3233738"/>
          <p14:tracePt t="2757" x="7716838" y="3221038"/>
          <p14:tracePt t="2765" x="7710488" y="3214688"/>
          <p14:tracePt t="2772" x="7696200" y="3208338"/>
          <p14:tracePt t="2781" x="7689850" y="3200400"/>
          <p14:tracePt t="2786" x="7683500" y="3194050"/>
          <p14:tracePt t="2795" x="7675563" y="3194050"/>
          <p14:tracePt t="2801" x="7656513" y="3187700"/>
          <p14:tracePt t="2810" x="7642225" y="3181350"/>
          <p14:tracePt t="2816" x="7635875" y="3181350"/>
          <p14:tracePt t="2824" x="7623175" y="3181350"/>
          <p14:tracePt t="2833" x="7608888" y="3181350"/>
          <p14:tracePt t="2839" x="7596188" y="3187700"/>
          <p14:tracePt t="2854" x="7581900" y="3194050"/>
          <p14:tracePt t="2862" x="7569200" y="3208338"/>
          <p14:tracePt t="2869" x="7542213" y="3221038"/>
          <p14:tracePt t="2877" x="7527925" y="3233738"/>
          <p14:tracePt t="2883" x="7521575" y="3248025"/>
          <p14:tracePt t="2891" x="7502525" y="3281363"/>
          <p14:tracePt t="2899" x="7481888" y="3302000"/>
          <p14:tracePt t="2906" x="7454900" y="3381375"/>
          <p14:tracePt t="2930" x="7448550" y="3408363"/>
          <p14:tracePt t="2936" x="7440613" y="3455988"/>
          <p14:tracePt t="2943" x="7427913" y="3589338"/>
          <p14:tracePt t="2951" x="7421563" y="3616325"/>
          <p14:tracePt t="2959" x="7421563" y="3711575"/>
          <p14:tracePt t="2968" x="7421563" y="3784600"/>
          <p14:tracePt t="2973" x="7434263" y="3865563"/>
          <p14:tracePt t="2982" x="7454900" y="3959225"/>
          <p14:tracePt t="2989" x="7475538" y="4019550"/>
          <p14:tracePt t="2998" x="7494588" y="4067175"/>
          <p14:tracePt t="3003" x="7521575" y="4133850"/>
          <p14:tracePt t="3012" x="7562850" y="4206875"/>
          <p14:tracePt t="3019" x="7581900" y="4240213"/>
          <p14:tracePt t="3029" x="7588250" y="4267200"/>
          <p14:tracePt t="3035" x="7608888" y="4308475"/>
          <p14:tracePt t="3042" x="7635875" y="4368800"/>
          <p14:tracePt t="3049" x="7669213" y="4435475"/>
          <p14:tracePt t="3057" x="7689850" y="4475163"/>
          <p14:tracePt t="3073" x="7723188" y="4543425"/>
          <p14:tracePt t="3082" x="7762875" y="4603750"/>
          <p14:tracePt t="3086" x="7816850" y="4676775"/>
          <p14:tracePt t="3094" x="7831138" y="4703763"/>
          <p14:tracePt t="3101" x="7843838" y="4724400"/>
          <p14:tracePt t="3110" x="7864475" y="4751388"/>
          <p14:tracePt t="3117" x="7870825" y="4751388"/>
          <p14:tracePt t="3124" x="7870825" y="4757738"/>
          <p14:tracePt t="3185" x="7870825" y="4751388"/>
          <p14:tracePt t="3191" x="7864475" y="4730750"/>
          <p14:tracePt t="3198" x="7858125" y="4703763"/>
          <p14:tracePt t="3205" x="7843838" y="4670425"/>
          <p14:tracePt t="3212" x="7837488" y="4643438"/>
          <p14:tracePt t="3219" x="7816850" y="4622800"/>
          <p14:tracePt t="3228" x="7783513" y="4576763"/>
          <p14:tracePt t="3235" x="7756525" y="4543425"/>
          <p14:tracePt t="3243" x="7696200" y="4489450"/>
          <p14:tracePt t="3250" x="7662863" y="4475163"/>
          <p14:tracePt t="3257" x="7588250" y="4441825"/>
          <p14:tracePt t="3267" x="7467600" y="4422775"/>
          <p14:tracePt t="3272" x="7361238" y="4408488"/>
          <p14:tracePt t="3288" x="7280275" y="4408488"/>
          <p14:tracePt t="3295" x="7240588" y="4408488"/>
          <p14:tracePt t="3303" x="7172325" y="4414838"/>
          <p14:tracePt t="3310" x="7138988" y="4429125"/>
          <p14:tracePt t="3341" x="7112000" y="4456113"/>
          <p14:tracePt t="3348" x="7092950" y="4475163"/>
          <p14:tracePt t="3355" x="6991350" y="4683125"/>
          <p14:tracePt t="3363" x="6964363" y="4757738"/>
          <p14:tracePt t="3371" x="6958013" y="4784725"/>
          <p14:tracePt t="3380" x="6937375" y="4818063"/>
          <p14:tracePt t="3386" x="6931025" y="4865688"/>
          <p14:tracePt t="3393" x="6924675" y="4891088"/>
          <p14:tracePt t="3401" x="6924675" y="4918075"/>
          <p14:tracePt t="3417" x="6924675" y="4926013"/>
          <p14:tracePt t="3454" x="6931025" y="4926013"/>
          <p14:tracePt t="3462" x="6958013" y="4926013"/>
          <p14:tracePt t="3468" x="6978650" y="4926013"/>
          <p14:tracePt t="3476" x="6985000" y="4926013"/>
          <p14:tracePt t="3492" x="6991350" y="4918075"/>
          <p14:tracePt t="3506" x="6991350" y="4911725"/>
          <p14:tracePt t="3514" x="6991350" y="4905375"/>
          <p14:tracePt t="3521" x="6991350" y="4899025"/>
          <p14:tracePt t="3529" x="6991350" y="4884738"/>
          <p14:tracePt t="3536" x="6978650" y="4872038"/>
          <p14:tracePt t="3543" x="6958013" y="4838700"/>
          <p14:tracePt t="3552" x="6945313" y="4830763"/>
          <p14:tracePt t="3559" x="6911975" y="4824413"/>
          <p14:tracePt t="3567" x="6877050" y="4818063"/>
          <p14:tracePt t="3574" x="6851650" y="4818063"/>
          <p14:tracePt t="3582" x="6797675" y="4818063"/>
          <p14:tracePt t="3589" x="6756400" y="4818063"/>
          <p14:tracePt t="3596" x="6683375" y="4851400"/>
          <p14:tracePt t="3612" x="6635750" y="4878388"/>
          <p14:tracePt t="3619" x="6602413" y="4891088"/>
          <p14:tracePt t="3627" x="6542088" y="4945063"/>
          <p14:tracePt t="3635" x="6494463" y="4992688"/>
          <p14:tracePt t="3642" x="6442075" y="5080000"/>
          <p14:tracePt t="3652" x="6421438" y="5126038"/>
          <p14:tracePt t="3655" x="6415088" y="5146675"/>
          <p14:tracePt t="3664" x="6408738" y="5153025"/>
          <p14:tracePt t="3701" x="6408738" y="5160963"/>
          <p14:tracePt t="3724" x="6415088" y="5160963"/>
          <p14:tracePt t="3762" x="6421438" y="5160963"/>
          <p14:tracePt t="4406" x="6415088" y="5146675"/>
          <p14:tracePt t="4413" x="6373813" y="5092700"/>
          <p14:tracePt t="4421" x="6313488" y="5019675"/>
          <p14:tracePt t="4429" x="6261100" y="4959350"/>
          <p14:tracePt t="4438" x="6180138" y="4857750"/>
          <p14:tracePt t="4443" x="6138863" y="4805363"/>
          <p14:tracePt t="4452" x="6065838" y="4703763"/>
          <p14:tracePt t="4459" x="5999163" y="4643438"/>
          <p14:tracePt t="4466" x="5965825" y="4595813"/>
          <p14:tracePt t="4481" x="5897563" y="4510088"/>
          <p14:tracePt t="4489" x="5851525" y="4468813"/>
          <p14:tracePt t="4496" x="5824538" y="4449763"/>
          <p14:tracePt t="4505" x="5776913" y="4422775"/>
          <p14:tracePt t="4511" x="5730875" y="4387850"/>
          <p14:tracePt t="4521" x="5683250" y="4354513"/>
          <p14:tracePt t="4526" x="5622925" y="4321175"/>
          <p14:tracePt t="4533" x="5549900" y="4294188"/>
          <p14:tracePt t="4541" x="5481638" y="4275138"/>
          <p14:tracePt t="4564" x="5408613" y="4248150"/>
          <p14:tracePt t="4572" x="5367338" y="4240213"/>
          <p14:tracePt t="4579" x="5092700" y="4200525"/>
          <p14:tracePt t="4588" x="5053013" y="4200525"/>
          <p14:tracePt t="4594" x="4984750" y="4200525"/>
          <p14:tracePt t="4602" x="4945063" y="4200525"/>
          <p14:tracePt t="4613" x="4911725" y="4200525"/>
          <p14:tracePt t="4616" x="4905375" y="4200525"/>
          <p14:tracePt t="4624" x="4891088" y="4200525"/>
          <p14:tracePt t="4632" x="4864100" y="4200525"/>
          <p14:tracePt t="4639" x="4824413" y="4194175"/>
          <p14:tracePt t="4647" x="4770438" y="4194175"/>
          <p14:tracePt t="4655" x="4703763" y="4194175"/>
          <p14:tracePt t="4662" x="4610100" y="4179888"/>
          <p14:tracePt t="4670" x="4556125" y="4179888"/>
          <p14:tracePt t="4676" x="4502150" y="4179888"/>
          <p14:tracePt t="4684" x="4381500" y="4167188"/>
          <p14:tracePt t="4699" x="4260850" y="4160838"/>
          <p14:tracePt t="4706" x="3992563" y="4146550"/>
          <p14:tracePt t="4714" x="3744913" y="4146550"/>
          <p14:tracePt t="4723" x="3609975" y="4146550"/>
          <p14:tracePt t="4728" x="3287713" y="4146550"/>
          <p14:tracePt t="4735" x="3154363" y="4146550"/>
          <p14:tracePt t="4743" x="3059113" y="4133850"/>
          <p14:tracePt t="4759" x="2979738" y="4113213"/>
          <p14:tracePt t="4767" x="2932113" y="4092575"/>
          <p14:tracePt t="4775" x="2905125" y="4079875"/>
          <p14:tracePt t="4782" x="2878138" y="4073525"/>
          <p14:tracePt t="4789" x="2844800" y="4046538"/>
          <p14:tracePt t="4797" x="2798763" y="4019550"/>
          <p14:tracePt t="4805" x="2751138" y="3992563"/>
          <p14:tracePt t="4811" x="2690813" y="3952875"/>
          <p14:tracePt t="4820" x="2630488" y="3919538"/>
          <p14:tracePt t="4827" x="2570163" y="3892550"/>
          <p14:tracePt t="4834" x="2495550" y="3871913"/>
          <p14:tracePt t="4841" x="2443163" y="3851275"/>
          <p14:tracePt t="4850" x="2314575" y="3817938"/>
          <p14:tracePt t="4857" x="2247900" y="3797300"/>
          <p14:tracePt t="4864" x="2127250" y="3763963"/>
          <p14:tracePt t="4873" x="2039938" y="3744913"/>
          <p14:tracePt t="4879" x="2000250" y="3730625"/>
          <p14:tracePt t="4888" x="1858963" y="3697288"/>
          <p14:tracePt t="4894" x="1778000" y="3690938"/>
          <p14:tracePt t="4901" x="1711325" y="3676650"/>
          <p14:tracePt t="4917" x="1663700" y="3663950"/>
          <p14:tracePt t="4924" x="1630363" y="3649663"/>
          <p14:tracePt t="4931" x="1617663" y="3636963"/>
          <p14:tracePt t="4939" x="1609725" y="3636963"/>
          <p14:tracePt t="4969" x="1609725" y="3630613"/>
          <p14:tracePt t="5013" x="1603375" y="3630613"/>
          <p14:tracePt t="5022" x="1597025" y="3624263"/>
          <p14:tracePt t="5029" x="1597025" y="3616325"/>
          <p14:tracePt t="5037" x="1590675" y="3603625"/>
          <p14:tracePt t="5043" x="1584325" y="3589338"/>
          <p14:tracePt t="5052" x="1576388" y="3570288"/>
          <p14:tracePt t="5058" x="1563688" y="3556000"/>
          <p14:tracePt t="5068" x="1557338" y="3536950"/>
          <p14:tracePt t="5081" x="1549400" y="3529013"/>
          <p14:tracePt t="5105" x="1543050" y="3522663"/>
          <p14:tracePt t="5111" x="1536700" y="3516313"/>
          <p14:tracePt t="5126" x="1536700" y="3509963"/>
          <p14:tracePt t="5134" x="1516063" y="3489325"/>
          <p14:tracePt t="5141" x="1503363" y="3476625"/>
          <p14:tracePt t="5150" x="1489075" y="3462338"/>
          <p14:tracePt t="5158" x="1482725" y="3449638"/>
          <p14:tracePt t="5163" x="1470025" y="3435350"/>
          <p14:tracePt t="5174" x="1462088" y="3422650"/>
          <p14:tracePt t="5178" x="1443038" y="3408363"/>
          <p14:tracePt t="5186" x="1443038" y="3402013"/>
          <p14:tracePt t="5193" x="1428750" y="3395663"/>
          <p14:tracePt t="5200" x="1428750" y="3389313"/>
          <p14:tracePt t="5209" x="1422400" y="3389313"/>
          <p14:tracePt t="5523" x="1436688" y="3389313"/>
          <p14:tracePt t="5532" x="1455738" y="3389313"/>
          <p14:tracePt t="5539" x="1497013" y="3389313"/>
          <p14:tracePt t="5547" x="1536700" y="3395663"/>
          <p14:tracePt t="5561" x="1570038" y="3395663"/>
          <p14:tracePt t="5569" x="1590675" y="3395663"/>
          <p14:tracePt t="5577" x="1624013" y="3408363"/>
          <p14:tracePt t="5583" x="1663700" y="3408363"/>
          <p14:tracePt t="5593" x="1684338" y="3408363"/>
          <p14:tracePt t="5598" x="1717675" y="3408363"/>
          <p14:tracePt t="5607" x="1765300" y="3408363"/>
          <p14:tracePt t="5613" x="1798638" y="3402013"/>
          <p14:tracePt t="5621" x="1811338" y="3402013"/>
          <p14:tracePt t="5628" x="1825625" y="3402013"/>
          <p14:tracePt t="5644" x="1838325" y="3402013"/>
          <p14:tracePt t="5652" x="1844675" y="3402013"/>
          <p14:tracePt t="5660" x="1858963" y="3402013"/>
          <p14:tracePt t="5675" x="1871663" y="3402013"/>
          <p14:tracePt t="5681" x="1885950" y="3402013"/>
          <p14:tracePt t="5689" x="1905000" y="3402013"/>
          <p14:tracePt t="5697" x="1925638" y="3402013"/>
          <p14:tracePt t="5703" x="1946275" y="3402013"/>
          <p14:tracePt t="5711" x="1979613" y="3402013"/>
          <p14:tracePt t="5719" x="2006600" y="3402013"/>
          <p14:tracePt t="5727" x="2033588" y="3402013"/>
          <p14:tracePt t="5733" x="2052638" y="3402013"/>
          <p14:tracePt t="5743" x="2066925" y="3402013"/>
          <p14:tracePt t="5748" x="2087563" y="3402013"/>
          <p14:tracePt t="5756" x="2100263" y="3402013"/>
          <p14:tracePt t="5763" x="2112963" y="3402013"/>
          <p14:tracePt t="5778" x="2120900" y="3402013"/>
          <p14:tracePt t="5929" x="2127250" y="3402013"/>
          <p14:tracePt t="5989" x="2133600" y="3402013"/>
          <p14:tracePt t="5996" x="2139950" y="3402013"/>
          <p14:tracePt t="6011" x="2147888" y="3402013"/>
          <p14:tracePt t="6018" x="2154238" y="3402013"/>
          <p14:tracePt t="6034" x="2160588" y="3402013"/>
          <p14:tracePt t="6057" x="2166938" y="3402013"/>
          <p14:tracePt t="6064" x="2181225" y="3402013"/>
          <p14:tracePt t="6071" x="2193925" y="3402013"/>
          <p14:tracePt t="6079" x="2214563" y="3402013"/>
          <p14:tracePt t="6086" x="2227263" y="3402013"/>
          <p14:tracePt t="6095" x="2241550" y="3402013"/>
          <p14:tracePt t="6111" x="2260600" y="3402013"/>
          <p14:tracePt t="6116" x="2274888" y="3402013"/>
          <p14:tracePt t="6124" x="2295525" y="3402013"/>
          <p14:tracePt t="6131" x="2308225" y="3402013"/>
          <p14:tracePt t="6139" x="2320925" y="3402013"/>
          <p14:tracePt t="6146" x="2335213" y="3395663"/>
          <p14:tracePt t="6154" x="2341563" y="3395663"/>
          <p14:tracePt t="6176" x="2347913" y="3395663"/>
          <p14:tracePt t="6221" x="2355850" y="3395663"/>
          <p14:tracePt t="6536" x="2362200" y="3395663"/>
          <p14:tracePt t="6544" x="2374900" y="3395663"/>
          <p14:tracePt t="6551" x="2381250" y="3395663"/>
          <p14:tracePt t="6559" x="2389188" y="3395663"/>
          <p14:tracePt t="6565" x="2401888" y="3395663"/>
          <p14:tracePt t="6573" x="2435225" y="3395663"/>
          <p14:tracePt t="6581" x="2462213" y="3395663"/>
          <p14:tracePt t="6590" x="2476500" y="3395663"/>
          <p14:tracePt t="6612" x="2489200" y="3395663"/>
          <p14:tracePt t="6619" x="2503488" y="3389313"/>
          <p14:tracePt t="6627" x="2522538" y="3389313"/>
          <p14:tracePt t="6634" x="2528888" y="3389313"/>
          <p14:tracePt t="6642" x="2536825" y="3389313"/>
          <p14:tracePt t="6650" x="2543175" y="3389313"/>
          <p14:tracePt t="7092" x="2549525" y="3389313"/>
          <p14:tracePt t="7106" x="2555875" y="3389313"/>
          <p14:tracePt t="7115" x="2563813" y="3389313"/>
          <p14:tracePt t="7121" x="2570163" y="3389313"/>
          <p14:tracePt t="7129" x="2576513" y="3389313"/>
          <p14:tracePt t="7136" x="2582863" y="3389313"/>
          <p14:tracePt t="7143" x="2597150" y="3389313"/>
          <p14:tracePt t="7152" x="2603500" y="3389313"/>
          <p14:tracePt t="7159" x="2616200" y="3389313"/>
          <p14:tracePt t="7166" x="2630488" y="3389313"/>
          <p14:tracePt t="7173" x="2636838" y="3389313"/>
          <p14:tracePt t="7188" x="2643188" y="3389313"/>
          <p14:tracePt t="7195" x="2651125" y="3389313"/>
          <p14:tracePt t="7202" x="2657475" y="3389313"/>
          <p14:tracePt t="7226" x="2663825" y="3389313"/>
          <p14:tracePt t="7235" x="2670175" y="3389313"/>
          <p14:tracePt t="7241" x="2676525" y="3389313"/>
          <p14:tracePt t="7250" x="2684463" y="3389313"/>
          <p14:tracePt t="7256" x="2690813" y="3389313"/>
          <p14:tracePt t="7264" x="2703513" y="3389313"/>
          <p14:tracePt t="7271" x="2717800" y="3389313"/>
          <p14:tracePt t="7293" x="2724150" y="3389313"/>
          <p14:tracePt t="7301" x="2730500" y="3389313"/>
          <p14:tracePt t="7309" x="2738438" y="3389313"/>
          <p14:tracePt t="7474" x="2744788" y="3389313"/>
          <p14:tracePt t="7482" x="2751138" y="3389313"/>
          <p14:tracePt t="7488" x="2763838" y="3389313"/>
          <p14:tracePt t="7496" x="2771775" y="3389313"/>
          <p14:tracePt t="7511" x="2805113" y="3389313"/>
          <p14:tracePt t="7518" x="2824163" y="3389313"/>
          <p14:tracePt t="7526" x="2859088" y="3389313"/>
          <p14:tracePt t="7535" x="2878138" y="3389313"/>
          <p14:tracePt t="7541" x="2905125" y="3389313"/>
          <p14:tracePt t="7548" x="2919413" y="3389313"/>
          <p14:tracePt t="7563" x="2925763" y="3389313"/>
          <p14:tracePt t="7623" x="2932113" y="3389313"/>
          <p14:tracePt t="7631" x="2946400" y="3389313"/>
          <p14:tracePt t="7639" x="2965450" y="3389313"/>
          <p14:tracePt t="7646" x="2986088" y="3389313"/>
          <p14:tracePt t="7653" x="2998788" y="3389313"/>
          <p14:tracePt t="7661" x="3013075" y="3389313"/>
          <p14:tracePt t="7669" x="3032125" y="3389313"/>
          <p14:tracePt t="7677" x="3046413" y="3389313"/>
          <p14:tracePt t="7685" x="3059113" y="3389313"/>
          <p14:tracePt t="7692" x="3067050" y="3389313"/>
          <p14:tracePt t="7701" x="3073400" y="3389313"/>
          <p14:tracePt t="7706" x="3079750" y="3389313"/>
          <p14:tracePt t="7714" x="3086100" y="3389313"/>
          <p14:tracePt t="7730" x="3100388" y="3389313"/>
          <p14:tracePt t="7736" x="3127375" y="3389313"/>
          <p14:tracePt t="7744" x="3146425" y="3389313"/>
          <p14:tracePt t="7753" x="3173413" y="3389313"/>
          <p14:tracePt t="7759" x="3187700" y="3389313"/>
          <p14:tracePt t="7769" x="3200400" y="3389313"/>
          <p14:tracePt t="7773" x="3206750" y="3389313"/>
          <p14:tracePt t="7782" x="3221038" y="3389313"/>
          <p14:tracePt t="7789" x="3227388" y="3389313"/>
          <p14:tracePt t="7953" x="3233738" y="3389313"/>
          <p14:tracePt t="7961" x="3248025" y="3389313"/>
          <p14:tracePt t="7969" x="3275013" y="3389313"/>
          <p14:tracePt t="7975" x="3302000" y="3389313"/>
          <p14:tracePt t="7984" x="3362325" y="3389313"/>
          <p14:tracePt t="7991" x="3402013" y="3389313"/>
          <p14:tracePt t="7999" x="3462338" y="3389313"/>
          <p14:tracePt t="8006" x="3502025" y="3389313"/>
          <p14:tracePt t="8013" x="3543300" y="3389313"/>
          <p14:tracePt t="8021" x="3609975" y="3381375"/>
          <p14:tracePt t="8030" x="3703638" y="3368675"/>
          <p14:tracePt t="8037" x="3763963" y="3368675"/>
          <p14:tracePt t="8044" x="3790950" y="3368675"/>
          <p14:tracePt t="8059" x="3830638" y="3362325"/>
          <p14:tracePt t="8068" x="3838575" y="3362325"/>
          <p14:tracePt t="8088" x="3844925" y="3362325"/>
          <p14:tracePt t="8178" x="3824288" y="3362325"/>
          <p14:tracePt t="8185" x="3778250" y="3362325"/>
          <p14:tracePt t="8193" x="3670300" y="3362325"/>
          <p14:tracePt t="8200" x="3562350" y="3362325"/>
          <p14:tracePt t="8208" x="3482975" y="3368675"/>
          <p14:tracePt t="8215" x="3335338" y="3368675"/>
          <p14:tracePt t="8222" x="3221038" y="3389313"/>
          <p14:tracePt t="8230" x="3052763" y="3408363"/>
          <p14:tracePt t="8254" x="2898775" y="3435350"/>
          <p14:tracePt t="8262" x="2805113" y="3455988"/>
          <p14:tracePt t="8271" x="2449513" y="3502025"/>
          <p14:tracePt t="8276" x="2368550" y="3522663"/>
          <p14:tracePt t="8284" x="2235200" y="3536950"/>
          <p14:tracePt t="8291" x="2181225" y="3543300"/>
          <p14:tracePt t="8299" x="2093913" y="3563938"/>
          <p14:tracePt t="8307" x="1985963" y="3576638"/>
          <p14:tracePt t="8314" x="1925638" y="3597275"/>
          <p14:tracePt t="8323" x="1871663" y="3597275"/>
          <p14:tracePt t="8329" x="1838325" y="3609975"/>
          <p14:tracePt t="8338" x="1798638" y="3630613"/>
          <p14:tracePt t="8345" x="1738313" y="3636963"/>
          <p14:tracePt t="8353" x="1684338" y="3657600"/>
          <p14:tracePt t="8358" x="1624013" y="3690938"/>
          <p14:tracePt t="8366" x="1590675" y="3697288"/>
          <p14:tracePt t="8382" x="1503363" y="3736975"/>
          <p14:tracePt t="8388" x="1462088" y="3757613"/>
          <p14:tracePt t="8396" x="1449388" y="3763963"/>
          <p14:tracePt t="8405" x="1389063" y="3790950"/>
          <p14:tracePt t="8411" x="1349375" y="3811588"/>
          <p14:tracePt t="8421" x="1289050" y="3832225"/>
          <p14:tracePt t="8426" x="1254125" y="3844925"/>
          <p14:tracePt t="8434" x="1214438" y="3851275"/>
          <p14:tracePt t="8441" x="1181100" y="3851275"/>
          <p14:tracePt t="8448" x="1160463" y="3859213"/>
          <p14:tracePt t="8455" x="1147763" y="3865563"/>
          <p14:tracePt t="8463" x="1141413" y="3865563"/>
          <p14:tracePt t="8471" x="1133475" y="3865563"/>
          <p14:tracePt t="8488" x="1127125" y="3865563"/>
          <p14:tracePt t="8492" x="1127125" y="3871913"/>
          <p14:tracePt t="9064" x="1141413" y="3871913"/>
          <p14:tracePt t="9071" x="1193800" y="3859213"/>
          <p14:tracePt t="9078" x="1314450" y="3824288"/>
          <p14:tracePt t="9086" x="1470025" y="3784600"/>
          <p14:tracePt t="9093" x="1697038" y="3711575"/>
          <p14:tracePt t="9102" x="1912938" y="3657600"/>
          <p14:tracePt t="9109" x="2208213" y="3589338"/>
          <p14:tracePt t="9116" x="2368550" y="3549650"/>
          <p14:tracePt t="9125" x="2690813" y="3482975"/>
          <p14:tracePt t="9141" x="2959100" y="3422650"/>
          <p14:tracePt t="9146" x="3100388" y="3389313"/>
          <p14:tracePt t="9154" x="3233738" y="3355975"/>
          <p14:tracePt t="9161" x="3327400" y="3341688"/>
          <p14:tracePt t="9170" x="3603625" y="3281363"/>
          <p14:tracePt t="9175" x="3709988" y="3260725"/>
          <p14:tracePt t="9183" x="3830638" y="3241675"/>
          <p14:tracePt t="9191" x="3944938" y="3221038"/>
          <p14:tracePt t="9198" x="4133850" y="3194050"/>
          <p14:tracePt t="9207" x="4267200" y="3181350"/>
          <p14:tracePt t="9212" x="4333875" y="3181350"/>
          <p14:tracePt t="9220" x="4429125" y="3173413"/>
          <p14:tracePt t="9228" x="4481513" y="3173413"/>
          <p14:tracePt t="9235" x="4516438" y="3173413"/>
          <p14:tracePt t="9251" x="4562475" y="3173413"/>
          <p14:tracePt t="9274" x="4622800" y="3173413"/>
          <p14:tracePt t="9282" x="4676775" y="3173413"/>
          <p14:tracePt t="9292" x="4784725" y="3173413"/>
          <p14:tracePt t="9296" x="4811713" y="3173413"/>
          <p14:tracePt t="9304" x="4818063" y="3173413"/>
          <p14:tracePt t="9319" x="4824413" y="3173413"/>
          <p14:tracePt t="9363" x="4830763" y="3173413"/>
          <p14:tracePt t="9394" x="4830763" y="3167063"/>
          <p14:tracePt t="9401" x="4830763" y="3154363"/>
          <p14:tracePt t="9409" x="4837113" y="3133725"/>
          <p14:tracePt t="9416" x="4837113" y="3121025"/>
          <p14:tracePt t="9426" x="4845050" y="3086100"/>
          <p14:tracePt t="9431" x="4845050" y="3073400"/>
          <p14:tracePt t="9440" x="4845050" y="3052763"/>
          <p14:tracePt t="9446" x="4845050" y="3040063"/>
          <p14:tracePt t="9454" x="4845050" y="3013075"/>
          <p14:tracePt t="9469" x="4837113" y="2992438"/>
          <p14:tracePt t="9484" x="4830763" y="2979738"/>
          <p14:tracePt t="9492" x="4830763" y="2959100"/>
          <p14:tracePt t="9499" x="4824413" y="2925763"/>
          <p14:tracePt t="9510" x="4824413" y="2886075"/>
          <p14:tracePt t="9513" x="4811713" y="2838450"/>
          <p14:tracePt t="9524" x="4803775" y="2811463"/>
          <p14:tracePt t="9529" x="4803775" y="2784475"/>
          <p14:tracePt t="9537" x="4803775" y="2757488"/>
          <p14:tracePt t="9545" x="4797425" y="2744788"/>
          <p14:tracePt t="9552" x="4797425" y="2738438"/>
          <p14:tracePt t="9561" x="4797425" y="2730500"/>
          <p14:tracePt t="9576" x="4797425" y="2724150"/>
          <p14:tracePt t="9591" x="4797425" y="2717800"/>
          <p14:tracePt t="9627" x="4803775" y="2703513"/>
          <p14:tracePt t="9633" x="4811713" y="2690813"/>
          <p14:tracePt t="9644" x="4818063" y="2684463"/>
          <p14:tracePt t="9649" x="4824413" y="2670175"/>
          <p14:tracePt t="9656" x="4837113" y="2663825"/>
          <p14:tracePt t="9672" x="4851400" y="2651125"/>
          <p14:tracePt t="9681" x="4864100" y="2636838"/>
          <p14:tracePt t="9687" x="4878388" y="2630488"/>
          <p14:tracePt t="9696" x="4891088" y="2609850"/>
          <p14:tracePt t="9702" x="4905375" y="2603500"/>
          <p14:tracePt t="9710" x="4911725" y="2603500"/>
          <p14:tracePt t="9716" x="4924425" y="2590800"/>
          <p14:tracePt t="9725" x="4932363" y="2582863"/>
          <p14:tracePt t="9731" x="4938713" y="2576513"/>
          <p14:tracePt t="9740" x="4938713" y="2563813"/>
          <p14:tracePt t="9746" x="4938713" y="2549525"/>
          <p14:tracePt t="9754" x="4938713" y="2543175"/>
          <p14:tracePt t="9761" x="4938713" y="2536825"/>
          <p14:tracePt t="9799" x="4938713" y="2530475"/>
          <p14:tracePt t="9814" x="4938713" y="2522538"/>
          <p14:tracePt t="9822" x="4938713" y="2516188"/>
          <p14:tracePt t="9828" x="4938713" y="2503488"/>
          <p14:tracePt t="9836" x="4932363" y="2489200"/>
          <p14:tracePt t="9845" x="4918075" y="2476500"/>
          <p14:tracePt t="9852" x="4911725" y="2462213"/>
          <p14:tracePt t="9861" x="4905375" y="2455863"/>
          <p14:tracePt t="9866" x="4899025" y="2449513"/>
          <p14:tracePt t="9894" x="4899025" y="2443163"/>
          <p14:tracePt t="9904" x="4899025" y="2435225"/>
          <p14:tracePt t="9912" x="4891088" y="2428875"/>
          <p14:tracePt t="9919" x="4891088" y="2422525"/>
          <p14:tracePt t="9928" x="4891088" y="2408238"/>
          <p14:tracePt t="9934" x="4891088" y="2401888"/>
          <p14:tracePt t="9943" x="4891088" y="2395538"/>
          <p14:tracePt t="9949" x="4891088" y="2389188"/>
          <p14:tracePt t="9957" x="4891088" y="2382838"/>
          <p14:tracePt t="10016" x="4899025" y="2382838"/>
          <p14:tracePt t="10023" x="4905375" y="2382838"/>
          <p14:tracePt t="10031" x="4911725" y="2382838"/>
          <p14:tracePt t="10038" x="4924425" y="2382838"/>
          <p14:tracePt t="10045" x="4945063" y="2382838"/>
          <p14:tracePt t="10054" x="4959350" y="2389188"/>
          <p14:tracePt t="10062" x="4984750" y="2395538"/>
          <p14:tracePt t="10069" x="5011738" y="2401888"/>
          <p14:tracePt t="10093" x="5053013" y="2422525"/>
          <p14:tracePt t="10099" x="5072063" y="2428875"/>
          <p14:tracePt t="10108" x="5159375" y="2455863"/>
          <p14:tracePt t="10113" x="5207000" y="2462213"/>
          <p14:tracePt t="10121" x="5233988" y="2470150"/>
          <p14:tracePt t="10129" x="5267325" y="2489200"/>
          <p14:tracePt t="10136" x="5314950" y="2509838"/>
          <p14:tracePt t="10145" x="5348288" y="2516188"/>
          <p14:tracePt t="10152" x="5387975" y="2530475"/>
          <p14:tracePt t="10160" x="5448300" y="2563813"/>
          <p14:tracePt t="10166" x="5508625" y="2590800"/>
          <p14:tracePt t="10173" x="5556250" y="2609850"/>
          <p14:tracePt t="10180" x="5616575" y="2636838"/>
          <p14:tracePt t="10187" x="5662613" y="2670175"/>
          <p14:tracePt t="10195" x="5710238" y="2697163"/>
          <p14:tracePt t="10203" x="5783263" y="2738438"/>
          <p14:tracePt t="10210" x="5843588" y="2778125"/>
          <p14:tracePt t="10226" x="5878513" y="2798763"/>
          <p14:tracePt t="10233" x="5957888" y="2825750"/>
          <p14:tracePt t="10242" x="6018213" y="2865438"/>
          <p14:tracePt t="10249" x="6053138" y="2886075"/>
          <p14:tracePt t="10256" x="6113463" y="2925763"/>
          <p14:tracePt t="10264" x="6159500" y="2938463"/>
          <p14:tracePt t="10271" x="6207125" y="2973388"/>
          <p14:tracePt t="10279" x="6253163" y="2998788"/>
          <p14:tracePt t="10286" x="6286500" y="3025775"/>
          <p14:tracePt t="10296" x="6348413" y="3067050"/>
          <p14:tracePt t="10301" x="6394450" y="3094038"/>
          <p14:tracePt t="10309" x="6454775" y="3121025"/>
          <p14:tracePt t="10316" x="6515100" y="3154363"/>
          <p14:tracePt t="10331" x="6562725" y="3194050"/>
          <p14:tracePt t="10339" x="6650038" y="3268663"/>
          <p14:tracePt t="10347" x="6696075" y="3294063"/>
          <p14:tracePt t="10354" x="6797675" y="3389313"/>
          <p14:tracePt t="10363" x="6858000" y="3429000"/>
          <p14:tracePt t="10369" x="6884988" y="3449638"/>
          <p14:tracePt t="10377" x="6931025" y="3489325"/>
          <p14:tracePt t="10383" x="6985000" y="3536950"/>
          <p14:tracePt t="10392" x="7005638" y="3556000"/>
          <p14:tracePt t="10399" x="7024688" y="3576638"/>
          <p14:tracePt t="10406" x="7038975" y="3589338"/>
          <p14:tracePt t="10414" x="7059613" y="3616325"/>
          <p14:tracePt t="10422" x="7092950" y="3636963"/>
          <p14:tracePt t="10430" x="7112000" y="3663950"/>
          <p14:tracePt t="10445" x="7126288" y="3676650"/>
          <p14:tracePt t="10451" x="7153275" y="3697288"/>
          <p14:tracePt t="10459" x="7180263" y="3744913"/>
          <p14:tracePt t="10466" x="7199313" y="3763963"/>
          <p14:tracePt t="10473" x="7226300" y="3797300"/>
          <p14:tracePt t="10482" x="7259638" y="3817938"/>
          <p14:tracePt t="10489" x="7300913" y="3871913"/>
          <p14:tracePt t="10497" x="7346950" y="3905250"/>
          <p14:tracePt t="10503" x="7400925" y="3959225"/>
          <p14:tracePt t="10513" x="7434263" y="3986213"/>
          <p14:tracePt t="10518" x="7494588" y="4025900"/>
          <p14:tracePt t="10526" x="7569200" y="4079875"/>
          <p14:tracePt t="10533" x="7608888" y="4127500"/>
          <p14:tracePt t="10551" x="7629525" y="4146550"/>
          <p14:tracePt t="10556" x="7662863" y="4173538"/>
          <p14:tracePt t="10564" x="7689850" y="4187825"/>
          <p14:tracePt t="10572" x="7696200" y="4200525"/>
          <p14:tracePt t="10581" x="7710488" y="4206875"/>
          <p14:tracePt t="10586" x="7723188" y="4227513"/>
          <p14:tracePt t="10594" x="7735888" y="4248150"/>
          <p14:tracePt t="10601" x="7762875" y="4267200"/>
          <p14:tracePt t="10609" x="7777163" y="4294188"/>
          <p14:tracePt t="10619" x="7810500" y="4314825"/>
          <p14:tracePt t="10624" x="7823200" y="4348163"/>
          <p14:tracePt t="10631" x="7850188" y="4375150"/>
          <p14:tracePt t="10641" x="7864475" y="4395788"/>
          <p14:tracePt t="10647" x="7877175" y="4408488"/>
          <p14:tracePt t="10670" x="7877175" y="4414838"/>
          <p14:tracePt t="10676" x="7883525" y="4414838"/>
          <p14:tracePt t="10683" x="7883525" y="4422775"/>
          <p14:tracePt t="10707" x="7883525" y="4429125"/>
          <p14:tracePt t="10715" x="7883525" y="4435475"/>
          <p14:tracePt t="10722" x="7883525" y="4441825"/>
          <p14:tracePt t="10731" x="7883525" y="4449763"/>
          <p14:tracePt t="10916" x="7877175" y="4449763"/>
          <p14:tracePt t="10924" x="7864475" y="4441825"/>
          <p14:tracePt t="10932" x="7823200" y="4429125"/>
          <p14:tracePt t="10939" x="7796213" y="4422775"/>
          <p14:tracePt t="10947" x="7770813" y="4402138"/>
          <p14:tracePt t="10953" x="7735888" y="4395788"/>
          <p14:tracePt t="10961" x="7689850" y="4387850"/>
          <p14:tracePt t="10968" x="7581900" y="4375150"/>
          <p14:tracePt t="10983" x="7502525" y="4368800"/>
          <p14:tracePt t="10991" x="7448550" y="4368800"/>
          <p14:tracePt t="11000" x="7327900" y="4354513"/>
          <p14:tracePt t="11007" x="7207250" y="4354513"/>
          <p14:tracePt t="11016" x="7085013" y="4354513"/>
          <p14:tracePt t="11021" x="6937375" y="4354513"/>
          <p14:tracePt t="11029" x="6777038" y="4354513"/>
          <p14:tracePt t="11036" x="6521450" y="4362450"/>
          <p14:tracePt t="11043" x="6373813" y="4375150"/>
          <p14:tracePt t="11052" x="6173788" y="4387850"/>
          <p14:tracePt t="11059" x="5999163" y="4402138"/>
          <p14:tracePt t="11067" x="5878513" y="4414838"/>
          <p14:tracePt t="11074" x="5757863" y="4422775"/>
          <p14:tracePt t="11084" x="5635625" y="4441825"/>
          <p14:tracePt t="11106" x="5367338" y="4468813"/>
          <p14:tracePt t="11112" x="5280025" y="4489450"/>
          <p14:tracePt t="11119" x="5186363" y="4502150"/>
          <p14:tracePt t="11126" x="5140325" y="4510088"/>
          <p14:tracePt t="11133" x="5099050" y="4516438"/>
          <p14:tracePt t="11141" x="5080000" y="4522788"/>
          <p14:tracePt t="11150" x="5053013" y="4522788"/>
          <p14:tracePt t="11157" x="5038725" y="4529138"/>
          <p14:tracePt t="11171" x="5026025" y="4529138"/>
          <p14:tracePt t="11179" x="5019675" y="4535488"/>
          <p14:tracePt t="11186" x="5005388" y="4543425"/>
          <p14:tracePt t="11201" x="4999038" y="4543425"/>
          <p14:tracePt t="11207" x="4978400" y="4549775"/>
          <p14:tracePt t="11215" x="4959350" y="4549775"/>
          <p14:tracePt t="11222" x="4924425" y="4556125"/>
          <p14:tracePt t="11230" x="4884738" y="4562475"/>
          <p14:tracePt t="11238" x="4851400" y="4562475"/>
          <p14:tracePt t="11246" x="4830763" y="4576763"/>
          <p14:tracePt t="11253" x="4803775" y="4576763"/>
          <p14:tracePt t="11261" x="4770438" y="4583113"/>
          <p14:tracePt t="11268" x="4730750" y="4583113"/>
          <p14:tracePt t="11277" x="4724400" y="4583113"/>
          <p14:tracePt t="11524" x="4724400" y="4589463"/>
          <p14:tracePt t="11531" x="4743450" y="4589463"/>
          <p14:tracePt t="11539" x="4764088" y="4589463"/>
          <p14:tracePt t="11545" x="4803775" y="4589463"/>
          <p14:tracePt t="11553" x="4857750" y="4589463"/>
          <p14:tracePt t="11561" x="4899025" y="4589463"/>
          <p14:tracePt t="11569" x="4932363" y="4589463"/>
          <p14:tracePt t="11576" x="4992688" y="4583113"/>
          <p14:tracePt t="11585" x="5046663" y="4583113"/>
          <p14:tracePt t="11591" x="5092700" y="4576763"/>
          <p14:tracePt t="11600" x="5146675" y="4576763"/>
          <p14:tracePt t="11606" x="5200650" y="4576763"/>
          <p14:tracePt t="11613" x="5246688" y="4570413"/>
          <p14:tracePt t="11621" x="5254625" y="4570413"/>
          <p14:tracePt t="11638" x="5287963" y="4570413"/>
          <p14:tracePt t="11644" x="5307013" y="4562475"/>
          <p14:tracePt t="11652" x="5340350" y="4562475"/>
          <p14:tracePt t="11660" x="5360988" y="4562475"/>
          <p14:tracePt t="11668" x="5387975" y="4562475"/>
          <p14:tracePt t="11673" x="5454650" y="4562475"/>
          <p14:tracePt t="11681" x="5549900" y="4562475"/>
          <p14:tracePt t="11689" x="5616575" y="4549775"/>
          <p14:tracePt t="11697" x="5710238" y="4549775"/>
          <p14:tracePt t="11703" x="5791200" y="4549775"/>
          <p14:tracePt t="11711" x="5843588" y="4543425"/>
          <p14:tracePt t="11734" x="5878513" y="4543425"/>
          <p14:tracePt t="11742" x="5905500" y="4543425"/>
          <p14:tracePt t="11750" x="5957888" y="4543425"/>
          <p14:tracePt t="11758" x="5984875" y="4543425"/>
          <p14:tracePt t="11763" x="5999163" y="4535488"/>
          <p14:tracePt t="11771" x="6011863" y="4535488"/>
          <p14:tracePt t="11779" x="6026150" y="4535488"/>
          <p14:tracePt t="11786" x="6032500" y="4535488"/>
          <p14:tracePt t="11793" x="6045200" y="4535488"/>
          <p14:tracePt t="11803" x="6059488" y="4535488"/>
          <p14:tracePt t="11808" x="6078538" y="4535488"/>
          <p14:tracePt t="11816" x="6099175" y="4535488"/>
          <p14:tracePt t="11823" x="6138863" y="4535488"/>
          <p14:tracePt t="11831" x="6192838" y="4535488"/>
          <p14:tracePt t="11838" x="6273800" y="4535488"/>
          <p14:tracePt t="11853" x="6361113" y="4522788"/>
          <p14:tracePt t="11862" x="6427788" y="4522788"/>
          <p14:tracePt t="11872" x="6469063" y="4522788"/>
          <p14:tracePt t="11876" x="6535738" y="4522788"/>
          <p14:tracePt t="11885" x="6656388" y="4522788"/>
          <p14:tracePt t="11904" x="6804025" y="4516438"/>
          <p14:tracePt t="11906" x="6870700" y="4516438"/>
          <p14:tracePt t="11914" x="6931025" y="4516438"/>
          <p14:tracePt t="11921" x="6958013" y="4516438"/>
          <p14:tracePt t="11928" x="6991350" y="4516438"/>
          <p14:tracePt t="11937" x="7032625" y="4516438"/>
          <p14:tracePt t="11943" x="7051675" y="4516438"/>
          <p14:tracePt t="11959" x="7072313" y="4516438"/>
          <p14:tracePt t="11968" x="7099300" y="4516438"/>
          <p14:tracePt t="11973" x="7126288" y="4516438"/>
          <p14:tracePt t="11981" x="7145338" y="4516438"/>
          <p14:tracePt t="11988" x="7172325" y="4516438"/>
          <p14:tracePt t="11997" x="7199313" y="4516438"/>
          <p14:tracePt t="12004" x="7240588" y="4516438"/>
          <p14:tracePt t="12011" x="7259638" y="4510088"/>
          <p14:tracePt t="12020" x="7273925" y="4510088"/>
          <p14:tracePt t="12026" x="7292975" y="4510088"/>
          <p14:tracePt t="12034" x="7313613" y="4510088"/>
          <p14:tracePt t="12043" x="7354888" y="4510088"/>
          <p14:tracePt t="12049" x="7388225" y="4510088"/>
          <p14:tracePt t="12056" x="7407275" y="4510088"/>
          <p14:tracePt t="12072" x="7421563" y="4510088"/>
          <p14:tracePt t="12078" x="7434263" y="4510088"/>
          <p14:tracePt t="12088" x="7440613" y="4510088"/>
          <p14:tracePt t="12755" x="7481888" y="4495800"/>
          <p14:tracePt t="12761" x="7548563" y="4475163"/>
          <p14:tracePt t="12769" x="7623175" y="4449763"/>
          <p14:tracePt t="12776" x="7735888" y="4414838"/>
          <p14:tracePt t="12783" x="7816850" y="4381500"/>
          <p14:tracePt t="12791" x="7904163" y="4348163"/>
          <p14:tracePt t="12799" x="8024813" y="4308475"/>
          <p14:tracePt t="12807" x="8247063" y="4221163"/>
          <p14:tracePt t="12813" x="8421688" y="4154488"/>
          <p14:tracePt t="12823" x="8534400" y="4113213"/>
          <p14:tracePt t="12829" x="8750300" y="4046538"/>
          <p14:tracePt t="12837" x="8890000" y="3998913"/>
          <p14:tracePt t="12844" x="8977313" y="3965575"/>
          <p14:tracePt t="12852" x="9193213" y="3911600"/>
          <p14:tracePt t="12860" x="9299575" y="3892550"/>
          <p14:tracePt t="12867" x="9461500" y="3851275"/>
          <p14:tracePt t="12877" x="9540875" y="3832225"/>
          <p14:tracePt t="12882" x="9688513" y="3811588"/>
          <p14:tracePt t="12893" x="9817100" y="3784600"/>
          <p14:tracePt t="12897" x="9910763" y="3763963"/>
          <p14:tracePt t="12904" x="10079038" y="3744913"/>
          <p14:tracePt t="12912" x="10179050" y="3730625"/>
          <p14:tracePt t="12920" x="10333038" y="3697288"/>
          <p14:tracePt t="12931" x="10399713" y="3684588"/>
          <p14:tracePt t="12941" x="10521950" y="3676650"/>
          <p14:tracePt t="12950" x="10642600" y="3649663"/>
          <p14:tracePt t="12958" x="10715625" y="3643313"/>
          <p14:tracePt t="12963" x="10796588" y="3643313"/>
          <p14:tracePt t="12973" x="10890250" y="3630613"/>
          <p14:tracePt t="12979" x="10956925" y="3624263"/>
          <p14:tracePt t="12987" x="10998200" y="3624263"/>
          <p14:tracePt t="12994" x="11031538" y="3624263"/>
          <p14:tracePt t="13002" x="11110913" y="3624263"/>
          <p14:tracePt t="13010" x="11158538" y="3609975"/>
          <p14:tracePt t="13017" x="11212513" y="3609975"/>
          <p14:tracePt t="13026" x="11279188" y="3609975"/>
          <p14:tracePt t="13032" x="11333163" y="3609975"/>
          <p14:tracePt t="13046" x="11366500" y="3609975"/>
          <p14:tracePt t="13054" x="11406188" y="3609975"/>
          <p14:tracePt t="13061" x="11460163" y="3603625"/>
          <p14:tracePt t="13069" x="11501438" y="3603625"/>
          <p14:tracePt t="13077" x="11547475" y="3597275"/>
          <p14:tracePt t="13084" x="11568113" y="3597275"/>
          <p14:tracePt t="13092" x="11595100" y="3597275"/>
          <p14:tracePt t="13099" x="11622088" y="3589338"/>
          <p14:tracePt t="13108" x="11649075" y="3589338"/>
          <p14:tracePt t="13114" x="11668125" y="3589338"/>
          <p14:tracePt t="13122" x="11695113" y="3589338"/>
          <p14:tracePt t="13129" x="11715750" y="3589338"/>
          <p14:tracePt t="13137" x="11728450" y="3582988"/>
          <p14:tracePt t="13144" x="11736388" y="3582988"/>
          <p14:tracePt t="13160" x="11755438" y="3582988"/>
          <p14:tracePt t="13167" x="11776075" y="3582988"/>
          <p14:tracePt t="13176" x="11796713" y="3582988"/>
          <p14:tracePt t="13182" x="11815763" y="3582988"/>
          <p14:tracePt t="13192" x="11830050" y="3582988"/>
          <p14:tracePt t="13197" x="11869738" y="3570288"/>
          <p14:tracePt t="13204" x="11903075" y="3570288"/>
          <p14:tracePt t="13211" x="11930063" y="3570288"/>
          <p14:tracePt t="13218" x="11963400" y="3570288"/>
          <p14:tracePt t="13225" x="11990388" y="3563938"/>
          <p14:tracePt t="13232" x="12031663" y="3563938"/>
          <p14:tracePt t="13239" x="12065000" y="3556000"/>
          <p14:tracePt t="13247" x="12084050" y="3556000"/>
          <p14:tracePt t="13263" x="12118975" y="3556000"/>
          <p14:tracePt t="13271" x="12144375" y="3556000"/>
          <p14:tracePt t="13278" x="12185650" y="35560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-193564" y="217178"/>
            <a:ext cx="777432" cy="653712"/>
          </a:xfrm>
          <a:prstGeom prst="line">
            <a:avLst/>
          </a:prstGeom>
          <a:ln w="381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-57263" y="761631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98668" y="61139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E5F8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 Results</a:t>
            </a:r>
          </a:p>
        </p:txBody>
      </p:sp>
      <p:sp>
        <p:nvSpPr>
          <p:cNvPr id="46" name="左中括号 45"/>
          <p:cNvSpPr/>
          <p:nvPr/>
        </p:nvSpPr>
        <p:spPr>
          <a:xfrm>
            <a:off x="695400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4107D5C-075A-4E72-B99B-E2305E1E0F2E}"/>
              </a:ext>
            </a:extLst>
          </p:cNvPr>
          <p:cNvSpPr txBox="1"/>
          <p:nvPr/>
        </p:nvSpPr>
        <p:spPr>
          <a:xfrm>
            <a:off x="1023467" y="2866343"/>
            <a:ext cx="3452245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It shows that content novelty of papers has significantly negative correlation with scientific impact.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83BA8A-61D6-46F5-8D25-0DF2CA583B8F}"/>
              </a:ext>
            </a:extLst>
          </p:cNvPr>
          <p:cNvSpPr txBox="1"/>
          <p:nvPr/>
        </p:nvSpPr>
        <p:spPr>
          <a:xfrm>
            <a:off x="5554857" y="2273678"/>
            <a:ext cx="512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The Pearson correlation coefficient between content novelty and scientific impact.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8C8A948-1A86-4672-8110-E361C34A7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47030"/>
              </p:ext>
            </p:extLst>
          </p:nvPr>
        </p:nvGraphicFramePr>
        <p:xfrm>
          <a:off x="5639558" y="2866343"/>
          <a:ext cx="5257612" cy="12798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6682">
                  <a:extLst>
                    <a:ext uri="{9D8B030D-6E8A-4147-A177-3AD203B41FA5}">
                      <a16:colId xmlns:a16="http://schemas.microsoft.com/office/drawing/2014/main" val="3251663342"/>
                    </a:ext>
                  </a:extLst>
                </a:gridCol>
                <a:gridCol w="928456">
                  <a:extLst>
                    <a:ext uri="{9D8B030D-6E8A-4147-A177-3AD203B41FA5}">
                      <a16:colId xmlns:a16="http://schemas.microsoft.com/office/drawing/2014/main" val="1497158487"/>
                    </a:ext>
                  </a:extLst>
                </a:gridCol>
                <a:gridCol w="928456">
                  <a:extLst>
                    <a:ext uri="{9D8B030D-6E8A-4147-A177-3AD203B41FA5}">
                      <a16:colId xmlns:a16="http://schemas.microsoft.com/office/drawing/2014/main" val="2773525033"/>
                    </a:ext>
                  </a:extLst>
                </a:gridCol>
                <a:gridCol w="1007009">
                  <a:extLst>
                    <a:ext uri="{9D8B030D-6E8A-4147-A177-3AD203B41FA5}">
                      <a16:colId xmlns:a16="http://schemas.microsoft.com/office/drawing/2014/main" val="123947599"/>
                    </a:ext>
                  </a:extLst>
                </a:gridCol>
                <a:gridCol w="1007009">
                  <a:extLst>
                    <a:ext uri="{9D8B030D-6E8A-4147-A177-3AD203B41FA5}">
                      <a16:colId xmlns:a16="http://schemas.microsoft.com/office/drawing/2014/main" val="3978621673"/>
                    </a:ext>
                  </a:extLst>
                </a:gridCol>
              </a:tblGrid>
              <a:tr h="431009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novelty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394" marR="101394" marT="50697" marB="50697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 impact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394" marR="101394" marT="50697" marB="50697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77260"/>
                  </a:ext>
                </a:extLst>
              </a:tr>
              <a:tr h="2935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1-year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3-year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5-year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10-year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extLst>
                  <a:ext uri="{0D108BD9-81ED-4DB2-BD59-A6C34878D82A}">
                    <a16:rowId xmlns:a16="http://schemas.microsoft.com/office/drawing/2014/main" val="2890209749"/>
                  </a:ext>
                </a:extLst>
              </a:tr>
              <a:tr h="27764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-0.114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-0.130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extLst>
                  <a:ext uri="{0D108BD9-81ED-4DB2-BD59-A6C34878D82A}">
                    <a16:rowId xmlns:a16="http://schemas.microsoft.com/office/drawing/2014/main" val="912550575"/>
                  </a:ext>
                </a:extLst>
              </a:tr>
              <a:tr h="27764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-0.087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-0.101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-0.098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-0.078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703" marR="125703" marT="0" marB="0"/>
                </a:tc>
                <a:extLst>
                  <a:ext uri="{0D108BD9-81ED-4DB2-BD59-A6C34878D82A}">
                    <a16:rowId xmlns:a16="http://schemas.microsoft.com/office/drawing/2014/main" val="644137767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4C86D7E3-ED2B-40E3-A568-D5B33862F362}"/>
              </a:ext>
            </a:extLst>
          </p:cNvPr>
          <p:cNvSpPr txBox="1"/>
          <p:nvPr/>
        </p:nvSpPr>
        <p:spPr>
          <a:xfrm>
            <a:off x="5568817" y="4271140"/>
            <a:ext cx="319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p-values were all smaller than 0.001.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音频 7">
            <a:hlinkClick r:id="" action="ppaction://media"/>
            <a:extLst>
              <a:ext uri="{FF2B5EF4-FFF2-40B4-BE49-F238E27FC236}">
                <a16:creationId xmlns:a16="http://schemas.microsoft.com/office/drawing/2014/main" id="{E807C786-5D0A-43DE-9E3F-782B51121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059">
        <p14:gallery dir="l"/>
      </p:transition>
    </mc:Choice>
    <mc:Fallback>
      <p:transition spd="slow" advTm="280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  <p:extLst>
    <p:ext uri="{3A86A75C-4F4B-4683-9AE1-C65F6400EC91}">
      <p14:laserTraceLst xmlns:p14="http://schemas.microsoft.com/office/powerpoint/2010/main">
        <p14:tracePtLst>
          <p14:tracePt t="23" x="9715500" y="3624263"/>
          <p14:tracePt t="35" x="9709150" y="3616325"/>
          <p14:tracePt t="244" x="9709150" y="3609975"/>
          <p14:tracePt t="274" x="9702800" y="3603625"/>
          <p14:tracePt t="288" x="9702800" y="3597275"/>
          <p14:tracePt t="304" x="9702800" y="3589338"/>
          <p14:tracePt t="334" x="9702800" y="3582988"/>
          <p14:tracePt t="356" x="9696450" y="3582988"/>
          <p14:tracePt t="364" x="9696450" y="3576638"/>
          <p14:tracePt t="394" x="9696450" y="3570288"/>
          <p14:tracePt t="439" x="9688513" y="3570288"/>
          <p14:tracePt t="460" x="9688513" y="3563938"/>
          <p14:tracePt t="471" x="9675813" y="3556000"/>
          <p14:tracePt t="478" x="9669463" y="3543300"/>
          <p14:tracePt t="483" x="9663113" y="3536950"/>
          <p14:tracePt t="490" x="9648825" y="3529013"/>
          <p14:tracePt t="499" x="9636125" y="3516313"/>
          <p14:tracePt t="506" x="9615488" y="3509963"/>
          <p14:tracePt t="513" x="9601200" y="3502025"/>
          <p14:tracePt t="522" x="9594850" y="3495675"/>
          <p14:tracePt t="528" x="9582150" y="3489325"/>
          <p14:tracePt t="537" x="9575800" y="3482975"/>
          <p14:tracePt t="543" x="9561513" y="3476625"/>
          <p14:tracePt t="551" x="9555163" y="3468688"/>
          <p14:tracePt t="558" x="9548813" y="3462338"/>
          <p14:tracePt t="567" x="9521825" y="3441700"/>
          <p14:tracePt t="573" x="9488488" y="3416300"/>
          <p14:tracePt t="588" x="9428163" y="3375025"/>
          <p14:tracePt t="598" x="9380538" y="3355975"/>
          <p14:tracePt t="604" x="9332913" y="3328988"/>
          <p14:tracePt t="611" x="9286875" y="3308350"/>
          <p14:tracePt t="621" x="9253538" y="3294063"/>
          <p14:tracePt t="634" x="9205913" y="3268663"/>
          <p14:tracePt t="643" x="9139238" y="3233738"/>
          <p14:tracePt t="649" x="9112250" y="3227388"/>
          <p14:tracePt t="655" x="9091613" y="3221038"/>
          <p14:tracePt t="664" x="9058275" y="3200400"/>
          <p14:tracePt t="672" x="9037638" y="3187700"/>
          <p14:tracePt t="679" x="9004300" y="3173413"/>
          <p14:tracePt t="688" x="8985250" y="3160713"/>
          <p14:tracePt t="694" x="8950325" y="3133725"/>
          <p14:tracePt t="701" x="8904288" y="3113088"/>
          <p14:tracePt t="708" x="8856663" y="3094038"/>
          <p14:tracePt t="717" x="8823325" y="3079750"/>
          <p14:tracePt t="722" x="8777288" y="3052763"/>
          <p14:tracePt t="731" x="8729663" y="3025775"/>
          <p14:tracePt t="739" x="8669338" y="2992438"/>
          <p14:tracePt t="746" x="8575675" y="2959100"/>
          <p14:tracePt t="755" x="8555038" y="2952750"/>
          <p14:tracePt t="761" x="8521700" y="2938463"/>
          <p14:tracePt t="769" x="8447088" y="2905125"/>
          <p14:tracePt t="776" x="8401050" y="2886075"/>
          <p14:tracePt t="784" x="8361363" y="2878138"/>
          <p14:tracePt t="791" x="8326438" y="2865438"/>
          <p14:tracePt t="806" x="8280400" y="2844800"/>
          <p14:tracePt t="814" x="8232775" y="2825750"/>
          <p14:tracePt t="823" x="8205788" y="2817813"/>
          <p14:tracePt t="829" x="8172450" y="2811463"/>
          <p14:tracePt t="836" x="8159750" y="2805113"/>
          <p14:tracePt t="843" x="8151813" y="2798763"/>
          <p14:tracePt t="850" x="8151813" y="2790825"/>
          <p14:tracePt t="857" x="8145463" y="2790825"/>
          <p14:tracePt t="870" x="8139113" y="2790825"/>
          <p14:tracePt t="896" x="8132763" y="2790825"/>
          <p14:tracePt t="905" x="8126413" y="2790825"/>
          <p14:tracePt t="935" x="8118475" y="2790825"/>
          <p14:tracePt t="964" x="8112125" y="2790825"/>
          <p14:tracePt t="972" x="8105775" y="2790825"/>
          <p14:tracePt t="1001" x="8099425" y="2790825"/>
          <p14:tracePt t="1241" x="8091488" y="2790825"/>
          <p14:tracePt t="1265" x="8072438" y="2784475"/>
          <p14:tracePt t="1270" x="8058150" y="2784475"/>
          <p14:tracePt t="1278" x="8051800" y="2784475"/>
          <p14:tracePt t="1285" x="8045450" y="2778125"/>
          <p14:tracePt t="1293" x="8039100" y="2778125"/>
          <p14:tracePt t="1300" x="8024813" y="2771775"/>
          <p14:tracePt t="1308" x="8012113" y="2765425"/>
          <p14:tracePt t="1316" x="7997825" y="2744788"/>
          <p14:tracePt t="1324" x="7985125" y="2738438"/>
          <p14:tracePt t="1330" x="7970838" y="2730500"/>
          <p14:tracePt t="1341" x="7951788" y="2724150"/>
          <p14:tracePt t="1346" x="7943850" y="2711450"/>
          <p14:tracePt t="1354" x="7931150" y="2703513"/>
          <p14:tracePt t="1362" x="7931150" y="2697163"/>
          <p14:tracePt t="1369" x="7924800" y="2697163"/>
          <p14:tracePt t="1378" x="7918450" y="2690813"/>
          <p14:tracePt t="1392" x="7910513" y="2684463"/>
          <p14:tracePt t="1399" x="7904163" y="2678113"/>
          <p14:tracePt t="1408" x="7897813" y="2678113"/>
          <p14:tracePt t="1413" x="7897813" y="2670175"/>
          <p14:tracePt t="1421" x="7891463" y="2663825"/>
          <p14:tracePt t="1428" x="7891463" y="2657475"/>
          <p14:tracePt t="1436" x="7883525" y="2657475"/>
          <p14:tracePt t="1443" x="7870825" y="2651125"/>
          <p14:tracePt t="1457" x="7864475" y="2643188"/>
          <p14:tracePt t="1466" x="7858125" y="2636838"/>
          <p14:tracePt t="1475" x="7850188" y="2636838"/>
          <p14:tracePt t="1490" x="7850188" y="2630488"/>
          <p14:tracePt t="1496" x="7843838" y="2630488"/>
          <p14:tracePt t="1541" x="7843838" y="2624138"/>
          <p14:tracePt t="1571" x="7837488" y="2617788"/>
          <p14:tracePt t="1586" x="7831138" y="2617788"/>
          <p14:tracePt t="1609" x="7823200" y="2617788"/>
          <p14:tracePt t="1616" x="7816850" y="2609850"/>
          <p14:tracePt t="1624" x="7810500" y="2603500"/>
          <p14:tracePt t="1630" x="7796213" y="2597150"/>
          <p14:tracePt t="1638" x="7783513" y="2576513"/>
          <p14:tracePt t="1645" x="7762875" y="2555875"/>
          <p14:tracePt t="1653" x="7735888" y="2522538"/>
          <p14:tracePt t="1661" x="7702550" y="2489200"/>
          <p14:tracePt t="1676" x="7689850" y="2476500"/>
          <p14:tracePt t="1683" x="7675563" y="2455863"/>
          <p14:tracePt t="1692" x="7669213" y="2435225"/>
          <p14:tracePt t="1721" x="7662863" y="2428875"/>
          <p14:tracePt t="1728" x="7656513" y="2422525"/>
          <p14:tracePt t="1737" x="7648575" y="2416175"/>
          <p14:tracePt t="1743" x="7635875" y="2408238"/>
          <p14:tracePt t="1752" x="7623175" y="2395538"/>
          <p14:tracePt t="1760" x="7608888" y="2389188"/>
          <p14:tracePt t="1767" x="7596188" y="2374900"/>
          <p14:tracePt t="1781" x="7581900" y="2368550"/>
          <p14:tracePt t="1790" x="7575550" y="2368550"/>
          <p14:tracePt t="1803" x="7569200" y="2368550"/>
          <p14:tracePt t="1811" x="7562850" y="2362200"/>
          <p14:tracePt t="1818" x="7554913" y="2362200"/>
          <p14:tracePt t="1877" x="7548563" y="2362200"/>
          <p14:tracePt t="1885" x="7535863" y="2362200"/>
          <p14:tracePt t="1892" x="7527925" y="2362200"/>
          <p14:tracePt t="1900" x="7508875" y="2362200"/>
          <p14:tracePt t="1910" x="7494588" y="2362200"/>
          <p14:tracePt t="1915" x="7475538" y="2362200"/>
          <p14:tracePt t="1923" x="7454900" y="2362200"/>
          <p14:tracePt t="1930" x="7400925" y="2362200"/>
          <p14:tracePt t="1938" x="7373938" y="2362200"/>
          <p14:tracePt t="1945" x="7340600" y="2368550"/>
          <p14:tracePt t="1954" x="7280275" y="2389188"/>
          <p14:tracePt t="1962" x="7226300" y="2408238"/>
          <p14:tracePt t="1968" x="7165975" y="2435225"/>
          <p14:tracePt t="1977" x="7105650" y="2455863"/>
          <p14:tracePt t="1983" x="7059613" y="2489200"/>
          <p14:tracePt t="1998" x="7011988" y="2503488"/>
          <p14:tracePt t="2006" x="6951663" y="2536825"/>
          <p14:tracePt t="2013" x="6924675" y="2549525"/>
          <p14:tracePt t="2021" x="6891338" y="2570163"/>
          <p14:tracePt t="2029" x="6864350" y="2576513"/>
          <p14:tracePt t="2036" x="6843713" y="2590800"/>
          <p14:tracePt t="2044" x="6831013" y="2603500"/>
          <p14:tracePt t="2050" x="6824663" y="2603500"/>
          <p14:tracePt t="2061" x="6824663" y="2609850"/>
          <p14:tracePt t="2066" x="6816725" y="2609850"/>
          <p14:tracePt t="2194" x="6810375" y="2609850"/>
          <p14:tracePt t="2231" x="6804025" y="2609850"/>
          <p14:tracePt t="2486" x="6797675" y="2609850"/>
          <p14:tracePt t="2628" x="6797675" y="2617788"/>
          <p14:tracePt t="2635" x="6797675" y="2624138"/>
          <p14:tracePt t="2642" x="6810375" y="2630488"/>
          <p14:tracePt t="2651" x="6824663" y="2630488"/>
          <p14:tracePt t="2658" x="6837363" y="2636838"/>
          <p14:tracePt t="2666" x="6851650" y="2636838"/>
          <p14:tracePt t="2681" x="6870700" y="2643188"/>
          <p14:tracePt t="2688" x="6884988" y="2643188"/>
          <p14:tracePt t="2696" x="6897688" y="2651125"/>
          <p14:tracePt t="2703" x="6924675" y="2651125"/>
          <p14:tracePt t="2711" x="6937375" y="2657475"/>
          <p14:tracePt t="2718" x="6951663" y="2657475"/>
          <p14:tracePt t="2733" x="6964363" y="2657475"/>
          <p14:tracePt t="2740" x="6978650" y="2657475"/>
          <p14:tracePt t="2748" x="6997700" y="2663825"/>
          <p14:tracePt t="2756" x="7024688" y="2663825"/>
          <p14:tracePt t="2764" x="7051675" y="2663825"/>
          <p14:tracePt t="2770" x="7085013" y="2663825"/>
          <p14:tracePt t="2781" x="7126288" y="2663825"/>
          <p14:tracePt t="2786" x="7145338" y="2663825"/>
          <p14:tracePt t="2794" x="7172325" y="2663825"/>
          <p14:tracePt t="2801" x="7213600" y="2663825"/>
          <p14:tracePt t="2809" x="7232650" y="2663825"/>
          <p14:tracePt t="2816" x="7246938" y="2663825"/>
          <p14:tracePt t="2823" x="7273925" y="2663825"/>
          <p14:tracePt t="2832" x="7292975" y="2663825"/>
          <p14:tracePt t="2838" x="7319963" y="2663825"/>
          <p14:tracePt t="2846" x="7346950" y="2663825"/>
          <p14:tracePt t="2852" x="7367588" y="2663825"/>
          <p14:tracePt t="2879" x="7394575" y="2663825"/>
          <p14:tracePt t="2897" x="7400925" y="2663825"/>
          <p14:tracePt t="2907" x="7407275" y="2663825"/>
          <p14:tracePt t="2914" x="7421563" y="2663825"/>
          <p14:tracePt t="2921" x="7427913" y="2663825"/>
          <p14:tracePt t="2931" x="7434263" y="2663825"/>
          <p14:tracePt t="3319" x="7440613" y="2663825"/>
          <p14:tracePt t="3325" x="7454900" y="2663825"/>
          <p14:tracePt t="3333" x="7481888" y="2663825"/>
          <p14:tracePt t="3341" x="7502525" y="2663825"/>
          <p14:tracePt t="3350" x="7542213" y="2663825"/>
          <p14:tracePt t="3356" x="7562850" y="2663825"/>
          <p14:tracePt t="3364" x="7602538" y="2663825"/>
          <p14:tracePt t="3370" x="7669213" y="2663825"/>
          <p14:tracePt t="3379" x="7716838" y="2663825"/>
          <p14:tracePt t="3386" x="7735888" y="2663825"/>
          <p14:tracePt t="3393" x="7783513" y="2663825"/>
          <p14:tracePt t="3408" x="7843838" y="2657475"/>
          <p14:tracePt t="3417" x="7883525" y="2657475"/>
          <p14:tracePt t="3423" x="7931150" y="2651125"/>
          <p14:tracePt t="3433" x="7958138" y="2651125"/>
          <p14:tracePt t="3438" x="7997825" y="2651125"/>
          <p14:tracePt t="3447" x="8051800" y="2651125"/>
          <p14:tracePt t="3454" x="8105775" y="2651125"/>
          <p14:tracePt t="3461" x="8172450" y="2651125"/>
          <p14:tracePt t="3468" x="8232775" y="2651125"/>
          <p14:tracePt t="3476" x="8299450" y="2643188"/>
          <p14:tracePt t="3485" x="8353425" y="2643188"/>
          <p14:tracePt t="3491" x="8407400" y="2643188"/>
          <p14:tracePt t="3500" x="8474075" y="2643188"/>
          <p14:tracePt t="3506" x="8521700" y="2630488"/>
          <p14:tracePt t="3521" x="8542338" y="2630488"/>
          <p14:tracePt t="3529" x="8555038" y="2630488"/>
          <p14:tracePt t="3536" x="8561388" y="2630488"/>
          <p14:tracePt t="3544" x="8569325" y="2630488"/>
          <p14:tracePt t="3559" x="8575675" y="2630488"/>
          <p14:tracePt t="3574" x="8582025" y="2630488"/>
          <p14:tracePt t="3604" x="8588375" y="2630488"/>
          <p14:tracePt t="4069" x="8594725" y="2630488"/>
          <p14:tracePt t="4075" x="8615363" y="2630488"/>
          <p14:tracePt t="4085" x="8642350" y="2630488"/>
          <p14:tracePt t="4091" x="8662988" y="2630488"/>
          <p14:tracePt t="4098" x="8696325" y="2630488"/>
          <p14:tracePt t="4106" x="8716963" y="2630488"/>
          <p14:tracePt t="4114" x="8736013" y="2630488"/>
          <p14:tracePt t="4121" x="8756650" y="2630488"/>
          <p14:tracePt t="4129" x="8796338" y="2630488"/>
          <p14:tracePt t="4137" x="8823325" y="2624138"/>
          <p14:tracePt t="4144" x="8843963" y="2624138"/>
          <p14:tracePt t="4153" x="8864600" y="2624138"/>
          <p14:tracePt t="4159" x="8877300" y="2624138"/>
          <p14:tracePt t="4174" x="8890000" y="2624138"/>
          <p14:tracePt t="4181" x="8904288" y="2617788"/>
          <p14:tracePt t="4189" x="8924925" y="2617788"/>
          <p14:tracePt t="4196" x="8937625" y="2609850"/>
          <p14:tracePt t="4209" x="8964613" y="2609850"/>
          <p14:tracePt t="4213" x="8985250" y="2609850"/>
          <p14:tracePt t="4219" x="8997950" y="2609850"/>
          <p14:tracePt t="4226" x="9012238" y="2609850"/>
          <p14:tracePt t="4241" x="9018588" y="2609850"/>
          <p14:tracePt t="4249" x="9024938" y="2609850"/>
          <p14:tracePt t="4256" x="9031288" y="2609850"/>
          <p14:tracePt t="4263" x="9037638" y="2609850"/>
          <p14:tracePt t="4301" x="9045575" y="2609850"/>
          <p14:tracePt t="4743" x="9051925" y="2609850"/>
          <p14:tracePt t="4751" x="9058275" y="2609850"/>
          <p14:tracePt t="4758" x="9085263" y="2609850"/>
          <p14:tracePt t="4766" x="9105900" y="2609850"/>
          <p14:tracePt t="4773" x="9124950" y="2609850"/>
          <p14:tracePt t="4781" x="9145588" y="2609850"/>
          <p14:tracePt t="4790" x="9166225" y="2609850"/>
          <p14:tracePt t="4796" x="9178925" y="2609850"/>
          <p14:tracePt t="4807" x="9199563" y="2609850"/>
          <p14:tracePt t="4819" x="9226550" y="2609850"/>
          <p14:tracePt t="4826" x="9245600" y="2609850"/>
          <p14:tracePt t="4832" x="9266238" y="2609850"/>
          <p14:tracePt t="4839" x="9299575" y="2609850"/>
          <p14:tracePt t="4847" x="9326563" y="2609850"/>
          <p14:tracePt t="4854" x="9367838" y="2609850"/>
          <p14:tracePt t="4862" x="9386888" y="2609850"/>
          <p14:tracePt t="4872" x="9428163" y="2609850"/>
          <p14:tracePt t="4878" x="9461500" y="2609850"/>
          <p14:tracePt t="4885" x="9501188" y="2609850"/>
          <p14:tracePt t="4909" x="9628188" y="2609850"/>
          <p14:tracePt t="4917" x="9636125" y="2609850"/>
          <p14:tracePt t="4931" x="9642475" y="2609850"/>
          <p14:tracePt t="4941" x="9648825" y="2609850"/>
          <p14:tracePt t="5343" x="9655175" y="2609850"/>
          <p14:tracePt t="5351" x="9669463" y="2609850"/>
          <p14:tracePt t="5358" x="9688513" y="2609850"/>
          <p14:tracePt t="5365" x="9715500" y="2609850"/>
          <p14:tracePt t="5375" x="9748838" y="2609850"/>
          <p14:tracePt t="5381" x="9802813" y="2603500"/>
          <p14:tracePt t="5389" x="9844088" y="2603500"/>
          <p14:tracePt t="5395" x="9910763" y="2590800"/>
          <p14:tracePt t="5403" x="9956800" y="2582863"/>
          <p14:tracePt t="5411" x="10025063" y="2576513"/>
          <p14:tracePt t="5418" x="10058400" y="2576513"/>
          <p14:tracePt t="5425" x="10085388" y="2576513"/>
          <p14:tracePt t="5434" x="10104438" y="2570163"/>
          <p14:tracePt t="5443" x="10112375" y="2570163"/>
          <p14:tracePt t="5450" x="10125075" y="2570163"/>
          <p14:tracePt t="5459" x="10131425" y="2570163"/>
          <p14:tracePt t="5471" x="10145713" y="2570163"/>
          <p14:tracePt t="5479" x="10158413" y="2570163"/>
          <p14:tracePt t="5487" x="10179050" y="2570163"/>
          <p14:tracePt t="5495" x="10199688" y="2570163"/>
          <p14:tracePt t="5501" x="10218738" y="2570163"/>
          <p14:tracePt t="5509" x="10239375" y="2570163"/>
          <p14:tracePt t="5517" x="10279063" y="2570163"/>
          <p14:tracePt t="5526" x="10313988" y="2570163"/>
          <p14:tracePt t="5531" x="10339388" y="2570163"/>
          <p14:tracePt t="5539" x="10366375" y="2570163"/>
          <p14:tracePt t="5546" x="10380663" y="2570163"/>
          <p14:tracePt t="5554" x="10387013" y="2570163"/>
          <p14:tracePt t="5561" x="10393363" y="2570163"/>
          <p14:tracePt t="5733" x="10380663" y="2570163"/>
          <p14:tracePt t="5742" x="10360025" y="2570163"/>
          <p14:tracePt t="5749" x="10333038" y="2570163"/>
          <p14:tracePt t="5757" x="10279063" y="2570163"/>
          <p14:tracePt t="5762" x="10239375" y="2570163"/>
          <p14:tracePt t="5770" x="10131425" y="2570163"/>
          <p14:tracePt t="5778" x="10010775" y="2570163"/>
          <p14:tracePt t="5786" x="9917113" y="2570163"/>
          <p14:tracePt t="5801" x="9836150" y="2570163"/>
          <p14:tracePt t="5810" x="9636125" y="2570163"/>
          <p14:tracePt t="5817" x="9467850" y="2570163"/>
          <p14:tracePt t="5824" x="9266238" y="2576513"/>
          <p14:tracePt t="5831" x="9045575" y="2576513"/>
          <p14:tracePt t="5837" x="8916988" y="2576513"/>
          <p14:tracePt t="5845" x="8648700" y="2576513"/>
          <p14:tracePt t="5852" x="8347075" y="2590800"/>
          <p14:tracePt t="5860" x="8151813" y="2590800"/>
          <p14:tracePt t="5867" x="8045450" y="2603500"/>
          <p14:tracePt t="5877" x="7951788" y="2603500"/>
          <p14:tracePt t="5883" x="7858125" y="2609850"/>
          <p14:tracePt t="5890" x="7789863" y="2609850"/>
          <p14:tracePt t="5906" x="7716838" y="2624138"/>
          <p14:tracePt t="5913" x="7689850" y="2624138"/>
          <p14:tracePt t="5921" x="7648575" y="2624138"/>
          <p14:tracePt t="5929" x="7608888" y="2624138"/>
          <p14:tracePt t="5936" x="7548563" y="2624138"/>
          <p14:tracePt t="5945" x="7521575" y="2624138"/>
          <p14:tracePt t="5951" x="7448550" y="2630488"/>
          <p14:tracePt t="5961" x="7394575" y="2636838"/>
          <p14:tracePt t="5966" x="7346950" y="2636838"/>
          <p14:tracePt t="5974" x="7307263" y="2651125"/>
          <p14:tracePt t="5981" x="7259638" y="2657475"/>
          <p14:tracePt t="5989" x="7219950" y="2663825"/>
          <p14:tracePt t="5996" x="7159625" y="2684463"/>
          <p14:tracePt t="6012" x="7119938" y="2697163"/>
          <p14:tracePt t="6019" x="7032625" y="2717800"/>
          <p14:tracePt t="6029" x="6978650" y="2738438"/>
          <p14:tracePt t="6034" x="6931025" y="2744788"/>
          <p14:tracePt t="6042" x="6891338" y="2751138"/>
          <p14:tracePt t="6048" x="6864350" y="2751138"/>
          <p14:tracePt t="6057" x="6851650" y="2757488"/>
          <p14:tracePt t="6071" x="6843713" y="2757488"/>
          <p14:tracePt t="6079" x="6837363" y="2757488"/>
          <p14:tracePt t="6087" x="6831013" y="2765425"/>
          <p14:tracePt t="6096" x="6824663" y="2765425"/>
          <p14:tracePt t="6101" x="6810375" y="2765425"/>
          <p14:tracePt t="6112" x="6789738" y="2771775"/>
          <p14:tracePt t="6124" x="6777038" y="2778125"/>
          <p14:tracePt t="6131" x="6756400" y="2778125"/>
          <p14:tracePt t="6139" x="6743700" y="2784475"/>
          <p14:tracePt t="6146" x="6710363" y="2790825"/>
          <p14:tracePt t="6162" x="6677025" y="2798763"/>
          <p14:tracePt t="6169" x="6635750" y="2798763"/>
          <p14:tracePt t="6179" x="6581775" y="2811463"/>
          <p14:tracePt t="6184" x="6542088" y="2811463"/>
          <p14:tracePt t="6191" x="6508750" y="2817813"/>
          <p14:tracePt t="6198" x="6442075" y="2817813"/>
          <p14:tracePt t="6207" x="6394450" y="2825750"/>
          <p14:tracePt t="6213" x="6367463" y="2825750"/>
          <p14:tracePt t="6221" x="6334125" y="2832100"/>
          <p14:tracePt t="6229" x="6321425" y="2832100"/>
          <p14:tracePt t="6237" x="6313488" y="2832100"/>
          <p14:tracePt t="6245" x="6307138" y="2832100"/>
          <p14:tracePt t="6251" x="6300788" y="2838450"/>
          <p14:tracePt t="6260" x="6294438" y="2838450"/>
          <p14:tracePt t="6266" x="6286500" y="2838450"/>
          <p14:tracePt t="6276" x="6280150" y="2838450"/>
          <p14:tracePt t="6280" x="6267450" y="2838450"/>
          <p14:tracePt t="6289" x="6261100" y="2838450"/>
          <p14:tracePt t="6296" x="6246813" y="2838450"/>
          <p14:tracePt t="6304" x="6240463" y="2838450"/>
          <p14:tracePt t="6445" x="6246813" y="2844800"/>
          <p14:tracePt t="6453" x="6267450" y="2851150"/>
          <p14:tracePt t="6462" x="6286500" y="2851150"/>
          <p14:tracePt t="6468" x="6307138" y="2859088"/>
          <p14:tracePt t="6477" x="6321425" y="2859088"/>
          <p14:tracePt t="6483" x="6334125" y="2859088"/>
          <p14:tracePt t="6490" x="6354763" y="2859088"/>
          <p14:tracePt t="6498" x="6388100" y="2871788"/>
          <p14:tracePt t="6506" x="6421438" y="2871788"/>
          <p14:tracePt t="6514" x="6461125" y="2871788"/>
          <p14:tracePt t="6521" x="6502400" y="2871788"/>
          <p14:tracePt t="6530" x="6542088" y="2871788"/>
          <p14:tracePt t="6536" x="6581775" y="2871788"/>
          <p14:tracePt t="6544" x="6616700" y="2871788"/>
          <p14:tracePt t="6558" x="6629400" y="2871788"/>
          <p14:tracePt t="6761" x="6635750" y="2871788"/>
          <p14:tracePt t="6768" x="6642100" y="2871788"/>
          <p14:tracePt t="6791" x="6662738" y="2871788"/>
          <p14:tracePt t="6798" x="6683375" y="2871788"/>
          <p14:tracePt t="6806" x="6756400" y="2865438"/>
          <p14:tracePt t="6814" x="6777038" y="2859088"/>
          <p14:tracePt t="6821" x="6831013" y="2859088"/>
          <p14:tracePt t="6832" x="6864350" y="2851150"/>
          <p14:tracePt t="6835" x="6904038" y="2851150"/>
          <p14:tracePt t="6842" x="6931025" y="2844800"/>
          <p14:tracePt t="6850" x="6978650" y="2844800"/>
          <p14:tracePt t="6857" x="7005638" y="2844800"/>
          <p14:tracePt t="6865" x="7024688" y="2844800"/>
          <p14:tracePt t="6872" x="7032625" y="2844800"/>
          <p14:tracePt t="6881" x="7038975" y="2844800"/>
          <p14:tracePt t="7683" x="7045325" y="2844800"/>
          <p14:tracePt t="7691" x="7059613" y="2851150"/>
          <p14:tracePt t="7701" x="7078663" y="2871788"/>
          <p14:tracePt t="7710" x="7105650" y="2886075"/>
          <p14:tracePt t="7713" x="7138988" y="2919413"/>
          <p14:tracePt t="7721" x="7186613" y="2959100"/>
          <p14:tracePt t="7728" x="7219950" y="2986088"/>
          <p14:tracePt t="7735" x="7253288" y="3013075"/>
          <p14:tracePt t="7752" x="7280275" y="3025775"/>
          <p14:tracePt t="7759" x="7307263" y="3046413"/>
          <p14:tracePt t="7769" x="7340600" y="3060700"/>
          <p14:tracePt t="7774" x="7373938" y="3079750"/>
          <p14:tracePt t="7781" x="7421563" y="3106738"/>
          <p14:tracePt t="7789" x="7467600" y="3113088"/>
          <p14:tracePt t="7797" x="7542213" y="3146425"/>
          <p14:tracePt t="7803" x="7575550" y="3160713"/>
          <p14:tracePt t="7811" x="7596188" y="3167063"/>
          <p14:tracePt t="7819" x="7608888" y="3173413"/>
          <p14:tracePt t="7827" x="7623175" y="3173413"/>
          <p14:tracePt t="7840" x="7629525" y="3173413"/>
          <p14:tracePt t="8268" x="7642225" y="3181350"/>
          <p14:tracePt t="8276" x="7662863" y="3181350"/>
          <p14:tracePt t="8284" x="7683500" y="3187700"/>
          <p14:tracePt t="8290" x="7702550" y="3187700"/>
          <p14:tracePt t="8299" x="7735888" y="3187700"/>
          <p14:tracePt t="8306" x="7756525" y="3187700"/>
          <p14:tracePt t="8313" x="7783513" y="3187700"/>
          <p14:tracePt t="8322" x="7810500" y="3187700"/>
          <p14:tracePt t="8329" x="7823200" y="3187700"/>
          <p14:tracePt t="8338" x="7831138" y="3187700"/>
          <p14:tracePt t="8344" x="7837488" y="3187700"/>
          <p14:tracePt t="8352" x="7850188" y="3187700"/>
          <p14:tracePt t="8358" x="7870825" y="3187700"/>
          <p14:tracePt t="8367" x="7897813" y="3187700"/>
          <p14:tracePt t="8374" x="7918450" y="3187700"/>
          <p14:tracePt t="8381" x="7943850" y="3187700"/>
          <p14:tracePt t="8397" x="7964488" y="3187700"/>
          <p14:tracePt t="8405" x="7991475" y="3187700"/>
          <p14:tracePt t="8434" x="7997825" y="3187700"/>
          <p14:tracePt t="8449" x="8005763" y="3187700"/>
          <p14:tracePt t="9056" x="8024813" y="3187700"/>
          <p14:tracePt t="9063" x="8085138" y="3187700"/>
          <p14:tracePt t="9072" x="8126413" y="3187700"/>
          <p14:tracePt t="9078" x="8199438" y="3187700"/>
          <p14:tracePt t="9086" x="8253413" y="3187700"/>
          <p14:tracePt t="9094" x="8307388" y="3187700"/>
          <p14:tracePt t="9100" x="8334375" y="3187700"/>
          <p14:tracePt t="9109" x="8361363" y="3187700"/>
          <p14:tracePt t="9116" x="8386763" y="3187700"/>
          <p14:tracePt t="9125" x="8394700" y="3187700"/>
          <p14:tracePt t="9131" x="8401050" y="3187700"/>
          <p14:tracePt t="9798" x="8421688" y="3187700"/>
          <p14:tracePt t="9805" x="8447088" y="3200400"/>
          <p14:tracePt t="9813" x="8488363" y="3200400"/>
          <p14:tracePt t="9821" x="8534400" y="3200400"/>
          <p14:tracePt t="9828" x="8588375" y="3200400"/>
          <p14:tracePt t="9836" x="8656638" y="3200400"/>
          <p14:tracePt t="9844" x="8736013" y="3200400"/>
          <p14:tracePt t="9850" x="8816975" y="3200400"/>
          <p14:tracePt t="9861" x="8910638" y="3200400"/>
          <p14:tracePt t="9866" x="8991600" y="3200400"/>
          <p14:tracePt t="9873" x="9072563" y="3194050"/>
          <p14:tracePt t="9893" x="9118600" y="3194050"/>
          <p14:tracePt t="9895" x="9124950" y="3194050"/>
          <p14:tracePt t="9902" x="9145588" y="3187700"/>
          <p14:tracePt t="9926" x="9151938" y="3187700"/>
          <p14:tracePt t="9940" x="9159875" y="3187700"/>
          <p14:tracePt t="9948" x="9166225" y="3187700"/>
          <p14:tracePt t="9956" x="9172575" y="3187700"/>
          <p14:tracePt t="9971" x="9178925" y="3187700"/>
          <p14:tracePt t="9987" x="9185275" y="3187700"/>
          <p14:tracePt t="10526" x="9193213" y="3187700"/>
          <p14:tracePt t="10533" x="9199563" y="3187700"/>
          <p14:tracePt t="10541" x="9232900" y="3187700"/>
          <p14:tracePt t="10549" x="9266238" y="3187700"/>
          <p14:tracePt t="10556" x="9293225" y="3187700"/>
          <p14:tracePt t="10571" x="9313863" y="3187700"/>
          <p14:tracePt t="10581" x="9340850" y="3187700"/>
          <p14:tracePt t="10587" x="9367838" y="3187700"/>
          <p14:tracePt t="10595" x="9386888" y="3187700"/>
          <p14:tracePt t="10601" x="9413875" y="3187700"/>
          <p14:tracePt t="10609" x="9434513" y="3187700"/>
          <p14:tracePt t="10616" x="9453563" y="3187700"/>
          <p14:tracePt t="10624" x="9474200" y="3187700"/>
          <p14:tracePt t="10631" x="9494838" y="3187700"/>
          <p14:tracePt t="10639" x="9521825" y="3187700"/>
          <p14:tracePt t="10649" x="9540875" y="3187700"/>
          <p14:tracePt t="10654" x="9567863" y="3187700"/>
          <p14:tracePt t="10677" x="9588500" y="3187700"/>
          <p14:tracePt t="10683" x="9615488" y="3187700"/>
          <p14:tracePt t="10691" x="9642475" y="3187700"/>
          <p14:tracePt t="10699" x="9655175" y="3187700"/>
          <p14:tracePt t="10707" x="9669463" y="3187700"/>
          <p14:tracePt t="10715" x="9682163" y="3187700"/>
          <p14:tracePt t="10721" x="9688513" y="3187700"/>
          <p14:tracePt t="10731" x="9696450" y="3187700"/>
          <p14:tracePt t="10736" x="9696450" y="3194050"/>
          <p14:tracePt t="11044" x="9709150" y="3194050"/>
          <p14:tracePt t="11051" x="9723438" y="3194050"/>
          <p14:tracePt t="11059" x="9742488" y="3194050"/>
          <p14:tracePt t="11067" x="9810750" y="3194050"/>
          <p14:tracePt t="11074" x="9829800" y="3194050"/>
          <p14:tracePt t="11083" x="9871075" y="3194050"/>
          <p14:tracePt t="11089" x="9896475" y="3194050"/>
          <p14:tracePt t="11100" x="9931400" y="3194050"/>
          <p14:tracePt t="11112" x="9956800" y="3194050"/>
          <p14:tracePt t="11119" x="9977438" y="3194050"/>
          <p14:tracePt t="11129" x="9998075" y="3194050"/>
          <p14:tracePt t="11546" x="10010775" y="3194050"/>
          <p14:tracePt t="11554" x="10031413" y="3194050"/>
          <p14:tracePt t="11561" x="10058400" y="3194050"/>
          <p14:tracePt t="11569" x="10098088" y="3194050"/>
          <p14:tracePt t="11576" x="10179050" y="3194050"/>
          <p14:tracePt t="11585" x="10218738" y="3194050"/>
          <p14:tracePt t="11591" x="10272713" y="3194050"/>
          <p14:tracePt t="11600" x="10306050" y="3187700"/>
          <p14:tracePt t="11607" x="10347325" y="3187700"/>
          <p14:tracePt t="11614" x="10374313" y="3187700"/>
          <p14:tracePt t="11621" x="10393363" y="3187700"/>
          <p14:tracePt t="11629" x="10399713" y="3187700"/>
          <p14:tracePt t="11635" x="10399713" y="3181350"/>
          <p14:tracePt t="11996" x="10407650" y="3181350"/>
          <p14:tracePt t="12003" x="10426700" y="3181350"/>
          <p14:tracePt t="12012" x="10447338" y="3181350"/>
          <p14:tracePt t="12021" x="10487025" y="3181350"/>
          <p14:tracePt t="12026" x="10521950" y="3181350"/>
          <p14:tracePt t="12034" x="10582275" y="3181350"/>
          <p14:tracePt t="12040" x="10648950" y="3181350"/>
          <p14:tracePt t="12048" x="10688638" y="3181350"/>
          <p14:tracePt t="12056" x="10736263" y="3167063"/>
          <p14:tracePt t="12064" x="10775950" y="3167063"/>
          <p14:tracePt t="12071" x="10802938" y="3167063"/>
          <p14:tracePt t="12087" x="10829925" y="3167063"/>
          <p14:tracePt t="12094" x="10842625" y="3160713"/>
          <p14:tracePt t="12724" x="10782300" y="3133725"/>
          <p14:tracePt t="12739" x="10742613" y="3121025"/>
          <p14:tracePt t="12746" x="10709275" y="3113088"/>
          <p14:tracePt t="12754" x="10621963" y="3094038"/>
          <p14:tracePt t="12761" x="10555288" y="3073400"/>
          <p14:tracePt t="12769" x="10480675" y="3052763"/>
          <p14:tracePt t="12777" x="10440988" y="3052763"/>
          <p14:tracePt t="12784" x="10374313" y="3046413"/>
          <p14:tracePt t="12792" x="10333038" y="3046413"/>
          <p14:tracePt t="12799" x="10272713" y="3033713"/>
          <p14:tracePt t="12807" x="10245725" y="3033713"/>
          <p14:tracePt t="12814" x="10212388" y="3033713"/>
          <p14:tracePt t="12824" x="10206038" y="3025775"/>
          <p14:tracePt t="12828" x="10179050" y="3025775"/>
          <p14:tracePt t="12845" x="10139363" y="3013075"/>
          <p14:tracePt t="12852" x="10118725" y="3006725"/>
          <p14:tracePt t="12858" x="10064750" y="2992438"/>
          <p14:tracePt t="12866" x="9983788" y="2973388"/>
          <p14:tracePt t="12874" x="9910763" y="2952750"/>
          <p14:tracePt t="12891" x="9723438" y="2925763"/>
          <p14:tracePt t="12895" x="9636125" y="2913063"/>
          <p14:tracePt t="12902" x="9501188" y="2892425"/>
          <p14:tracePt t="12925" x="9393238" y="2878138"/>
          <p14:tracePt t="12932" x="9313863" y="2878138"/>
          <p14:tracePt t="12941" x="8964613" y="2832100"/>
          <p14:tracePt t="12948" x="8816975" y="2825750"/>
          <p14:tracePt t="12957" x="8723313" y="2811463"/>
          <p14:tracePt t="12964" x="8615363" y="2798763"/>
          <p14:tracePt t="12972" x="8494713" y="2790825"/>
          <p14:tracePt t="12978" x="8361363" y="2778125"/>
          <p14:tracePt t="12986" x="8274050" y="2771775"/>
          <p14:tracePt t="12995" x="8178800" y="2771775"/>
          <p14:tracePt t="13001" x="8072438" y="2757488"/>
          <p14:tracePt t="13009" x="7978775" y="2757488"/>
          <p14:tracePt t="13016" x="7924800" y="2757488"/>
          <p14:tracePt t="13025" x="7804150" y="2744788"/>
          <p14:tracePt t="13031" x="7710488" y="2744788"/>
          <p14:tracePt t="13042" x="7615238" y="2744788"/>
          <p14:tracePt t="13046" x="7548563" y="2738438"/>
          <p14:tracePt t="13061" x="7440613" y="2738438"/>
          <p14:tracePt t="13069" x="7373938" y="2738438"/>
          <p14:tracePt t="13077" x="7334250" y="2738438"/>
          <p14:tracePt t="13084" x="7286625" y="2738438"/>
          <p14:tracePt t="13093" x="7259638" y="2738438"/>
          <p14:tracePt t="13100" x="7246938" y="2738438"/>
          <p14:tracePt t="13115" x="7240588" y="2738438"/>
          <p14:tracePt t="13122" x="7232650" y="2738438"/>
          <p14:tracePt t="13144" x="7226300" y="2751138"/>
          <p14:tracePt t="13151" x="7213600" y="2765425"/>
          <p14:tracePt t="13159" x="7199313" y="2778125"/>
          <p14:tracePt t="13167" x="7192963" y="2805113"/>
          <p14:tracePt t="13176" x="7180263" y="2838450"/>
          <p14:tracePt t="13181" x="7165975" y="2871788"/>
          <p14:tracePt t="13189" x="7159625" y="2905125"/>
          <p14:tracePt t="13199" x="7159625" y="2925763"/>
          <p14:tracePt t="13204" x="7159625" y="2952750"/>
          <p14:tracePt t="13211" x="7159625" y="2965450"/>
          <p14:tracePt t="13219" x="7153275" y="2998788"/>
          <p14:tracePt t="13226" x="7153275" y="3019425"/>
          <p14:tracePt t="13234" x="7153275" y="3046413"/>
          <p14:tracePt t="13243" x="7153275" y="3086100"/>
          <p14:tracePt t="13249" x="7153275" y="3113088"/>
          <p14:tracePt t="13259" x="7159625" y="3133725"/>
          <p14:tracePt t="13264" x="7172325" y="3146425"/>
          <p14:tracePt t="13279" x="7172325" y="3154363"/>
          <p14:tracePt t="13286" x="7172325" y="3160713"/>
          <p14:tracePt t="13293" x="7172325" y="3167063"/>
          <p14:tracePt t="13301" x="7180263" y="3173413"/>
          <p14:tracePt t="13311" x="7186613" y="3181350"/>
          <p14:tracePt t="13316" x="7199313" y="3200400"/>
          <p14:tracePt t="13326" x="7207250" y="3200400"/>
          <p14:tracePt t="13331" x="7213600" y="3208338"/>
          <p14:tracePt t="13339" x="7213600" y="3214688"/>
          <p14:tracePt t="13346" x="7219950" y="3214688"/>
          <p14:tracePt t="13354" x="7219950" y="3221038"/>
          <p14:tracePt t="13362" x="7226300" y="3227388"/>
          <p14:tracePt t="13376" x="7232650" y="3233738"/>
          <p14:tracePt t="13393" x="7232650" y="3241675"/>
          <p14:tracePt t="13407" x="7240588" y="3254375"/>
          <p14:tracePt t="13413" x="7246938" y="3268663"/>
          <p14:tracePt t="13421" x="7246938" y="3281363"/>
          <p14:tracePt t="13429" x="7246938" y="3287713"/>
          <p14:tracePt t="13437" x="7246938" y="3294063"/>
          <p14:tracePt t="13443" x="7246938" y="3302000"/>
          <p14:tracePt t="13461" x="7246938" y="3308350"/>
          <p14:tracePt t="13466" x="7246938" y="3314700"/>
          <p14:tracePt t="13480" x="7253288" y="3321050"/>
          <p14:tracePt t="13496" x="7253288" y="3328988"/>
          <p14:tracePt t="13503" x="7253288" y="3341688"/>
          <p14:tracePt t="13510" x="7253288" y="3355975"/>
          <p14:tracePt t="13519" x="7253288" y="3375025"/>
          <p14:tracePt t="13527" x="7259638" y="3389313"/>
          <p14:tracePt t="13533" x="7259638" y="3402013"/>
          <p14:tracePt t="13548" x="7259638" y="3408363"/>
          <p14:tracePt t="13646" x="7259638" y="3416300"/>
          <p14:tracePt t="13999" x="7259638" y="3408363"/>
          <p14:tracePt t="14006" x="7259638" y="3375025"/>
          <p14:tracePt t="14013" x="7273925" y="3335338"/>
          <p14:tracePt t="14021" x="7273925" y="3328988"/>
          <p14:tracePt t="14036" x="7286625" y="3302000"/>
          <p14:tracePt t="14046" x="7313613" y="3268663"/>
          <p14:tracePt t="14050" x="7380288" y="3208338"/>
          <p14:tracePt t="14060" x="7440613" y="3167063"/>
          <p14:tracePt t="14069" x="7515225" y="3113088"/>
          <p14:tracePt t="14074" x="7642225" y="3025775"/>
          <p14:tracePt t="14085" x="7743825" y="2998788"/>
          <p14:tracePt t="14088" x="7924800" y="2932113"/>
          <p14:tracePt t="14096" x="8058150" y="2898775"/>
          <p14:tracePt t="14104" x="8166100" y="2878138"/>
          <p14:tracePt t="14113" x="8253413" y="2859088"/>
          <p14:tracePt t="14119" x="8461375" y="2817813"/>
          <p14:tracePt t="14129" x="8594725" y="2805113"/>
          <p14:tracePt t="14133" x="8689975" y="2790825"/>
          <p14:tracePt t="14156" x="8877300" y="2790825"/>
          <p14:tracePt t="14163" x="8958263" y="2790825"/>
          <p14:tracePt t="14171" x="9091613" y="2790825"/>
          <p14:tracePt t="14181" x="9199563" y="2790825"/>
          <p14:tracePt t="14186" x="9280525" y="2790825"/>
          <p14:tracePt t="14196" x="9386888" y="2798763"/>
          <p14:tracePt t="14201" x="9453563" y="2805113"/>
          <p14:tracePt t="14209" x="9534525" y="2832100"/>
          <p14:tracePt t="14217" x="9621838" y="2851150"/>
          <p14:tracePt t="14224" x="9688513" y="2871788"/>
          <p14:tracePt t="14231" x="9723438" y="2878138"/>
          <p14:tracePt t="14248" x="9890125" y="2938463"/>
          <p14:tracePt t="14254" x="9923463" y="2965450"/>
          <p14:tracePt t="14263" x="9950450" y="2979738"/>
          <p14:tracePt t="14268" x="9971088" y="2998788"/>
          <p14:tracePt t="14277" x="9977438" y="3013075"/>
          <p14:tracePt t="14283" x="9983788" y="3033713"/>
          <p14:tracePt t="14291" x="9991725" y="3046413"/>
          <p14:tracePt t="14298" x="10010775" y="3067050"/>
          <p14:tracePt t="14307" x="10018713" y="3094038"/>
          <p14:tracePt t="14313" x="10018713" y="3106738"/>
          <p14:tracePt t="14321" x="10025063" y="3133725"/>
          <p14:tracePt t="14330" x="10031413" y="3167063"/>
          <p14:tracePt t="14336" x="10044113" y="3200400"/>
          <p14:tracePt t="14358" x="10058400" y="3221038"/>
          <p14:tracePt t="14366" x="10064750" y="3260725"/>
          <p14:tracePt t="14373" x="10085388" y="3321050"/>
          <p14:tracePt t="14381" x="10085388" y="3341688"/>
          <p14:tracePt t="14388" x="10091738" y="3375025"/>
          <p14:tracePt t="14397" x="10091738" y="3395663"/>
          <p14:tracePt t="14404" x="10098088" y="3429000"/>
          <p14:tracePt t="14411" x="10098088" y="3435350"/>
          <p14:tracePt t="14418" x="10098088" y="3449638"/>
          <p14:tracePt t="14426" x="10104438" y="3455988"/>
          <p14:tracePt t="14433" x="10104438" y="3462338"/>
          <p14:tracePt t="14440" x="10104438" y="3468688"/>
          <p14:tracePt t="14449" x="10104438" y="3476625"/>
          <p14:tracePt t="14456" x="10112375" y="3482975"/>
          <p14:tracePt t="14464" x="10112375" y="3489325"/>
          <p14:tracePt t="14486" x="10112375" y="3495675"/>
          <p14:tracePt t="14501" x="10112375" y="3502025"/>
          <p14:tracePt t="14517" x="10112375" y="3509963"/>
          <p14:tracePt t="14532" x="10118725" y="3516313"/>
          <p14:tracePt t="14562" x="10118725" y="3522663"/>
          <p14:tracePt t="15191" x="10098088" y="3516313"/>
          <p14:tracePt t="15199" x="10037763" y="3476625"/>
          <p14:tracePt t="15207" x="10004425" y="3449638"/>
          <p14:tracePt t="15214" x="9877425" y="3389313"/>
          <p14:tracePt t="15229" x="9736138" y="3328988"/>
          <p14:tracePt t="15237" x="9615488" y="3275013"/>
          <p14:tracePt t="15244" x="9353550" y="3187700"/>
          <p14:tracePt t="15251" x="9105900" y="3127375"/>
          <p14:tracePt t="15258" x="8916988" y="3073400"/>
          <p14:tracePt t="15267" x="8594725" y="3006725"/>
          <p14:tracePt t="15274" x="8280400" y="2952750"/>
          <p14:tracePt t="15282" x="7958138" y="2886075"/>
          <p14:tracePt t="15291" x="7588250" y="2832100"/>
          <p14:tracePt t="15297" x="7240588" y="2784475"/>
          <p14:tracePt t="15304" x="6924675" y="2711450"/>
          <p14:tracePt t="15311" x="6602413" y="2663825"/>
          <p14:tracePt t="15319" x="6153150" y="2609850"/>
          <p14:tracePt t="15327" x="5843588" y="2576513"/>
          <p14:tracePt t="15342" x="5448300" y="2522538"/>
          <p14:tracePt t="15351" x="5159375" y="2489200"/>
          <p14:tracePt t="15356" x="4938713" y="2476500"/>
          <p14:tracePt t="15378" x="4803775" y="2476500"/>
          <p14:tracePt t="15386" x="4656138" y="2462213"/>
          <p14:tracePt t="15394" x="4314825" y="2462213"/>
          <p14:tracePt t="15402" x="4206875" y="2462213"/>
          <p14:tracePt t="15409" x="4133850" y="2470150"/>
          <p14:tracePt t="15418" x="4079875" y="2470150"/>
          <p14:tracePt t="15423" x="4040188" y="2470150"/>
          <p14:tracePt t="15431" x="4005263" y="2476500"/>
          <p14:tracePt t="15438" x="3965575" y="2476500"/>
          <p14:tracePt t="15447" x="3911600" y="2482850"/>
          <p14:tracePt t="15454" x="3851275" y="2495550"/>
          <p14:tracePt t="15461" x="3797300" y="2503488"/>
          <p14:tracePt t="15470" x="3730625" y="2509838"/>
          <p14:tracePt t="15477" x="3670300" y="2522538"/>
          <p14:tracePt t="15486" x="3549650" y="2543175"/>
          <p14:tracePt t="15492" x="3495675" y="2555875"/>
          <p14:tracePt t="15500" x="3375025" y="2563813"/>
          <p14:tracePt t="15508" x="3260725" y="2597150"/>
          <p14:tracePt t="15514" x="3127375" y="2617788"/>
          <p14:tracePt t="15521" x="3046413" y="2643188"/>
          <p14:tracePt t="15529" x="3013075" y="2651125"/>
          <p14:tracePt t="15536" x="2952750" y="2670175"/>
          <p14:tracePt t="15544" x="2911475" y="2684463"/>
          <p14:tracePt t="15559" x="2886075" y="2711450"/>
          <p14:tracePt t="15574" x="2865438" y="2724150"/>
          <p14:tracePt t="15582" x="2844800" y="2730500"/>
          <p14:tracePt t="15591" x="2817813" y="2738438"/>
          <p14:tracePt t="15597" x="2805113" y="2751138"/>
          <p14:tracePt t="15605" x="2771775" y="2771775"/>
          <p14:tracePt t="15611" x="2757488" y="2778125"/>
          <p14:tracePt t="15620" x="2703513" y="2805113"/>
          <p14:tracePt t="15627" x="2624138" y="2838450"/>
          <p14:tracePt t="15637" x="2536825" y="2865438"/>
          <p14:tracePt t="15641" x="2462213" y="2898775"/>
          <p14:tracePt t="15650" x="2368550" y="2919413"/>
          <p14:tracePt t="15656" x="2235200" y="2952750"/>
          <p14:tracePt t="15663" x="2133600" y="2973388"/>
          <p14:tracePt t="15674" x="2052638" y="2992438"/>
          <p14:tracePt t="15679" x="1919288" y="3025775"/>
          <p14:tracePt t="15686" x="1798638" y="3052763"/>
          <p14:tracePt t="15694" x="1724025" y="3073400"/>
          <p14:tracePt t="15703" x="1603375" y="3106738"/>
          <p14:tracePt t="15708" x="1482725" y="3127375"/>
          <p14:tracePt t="15720" x="1409700" y="3160713"/>
          <p14:tracePt t="15723" x="1349375" y="3181350"/>
          <p14:tracePt t="15731" x="1328738" y="3187700"/>
          <p14:tracePt t="15739" x="1322388" y="3194050"/>
          <p14:tracePt t="15806" x="1314450" y="3200400"/>
          <p14:tracePt t="15821" x="1308100" y="3208338"/>
          <p14:tracePt t="15828" x="1301750" y="3214688"/>
          <p14:tracePt t="15836" x="1301750" y="3221038"/>
          <p14:tracePt t="15843" x="1295400" y="3227388"/>
          <p14:tracePt t="15853" x="1289050" y="3227388"/>
          <p14:tracePt t="15858" x="1274763" y="3233738"/>
          <p14:tracePt t="15866" x="1262063" y="3241675"/>
          <p14:tracePt t="15881" x="1247775" y="3248025"/>
          <p14:tracePt t="15889" x="1235075" y="3260725"/>
          <p14:tracePt t="15895" x="1220788" y="3268663"/>
          <p14:tracePt t="15903" x="1214438" y="3268663"/>
          <p14:tracePt t="16129" x="1227138" y="3268663"/>
          <p14:tracePt t="16136" x="1254125" y="3275013"/>
          <p14:tracePt t="16143" x="1349375" y="3275013"/>
          <p14:tracePt t="16152" x="1422400" y="3281363"/>
          <p14:tracePt t="16158" x="1489075" y="3281363"/>
          <p14:tracePt t="16166" x="1597025" y="3281363"/>
          <p14:tracePt t="16174" x="1677988" y="3294063"/>
          <p14:tracePt t="16180" x="1731963" y="3294063"/>
          <p14:tracePt t="16204" x="1784350" y="3294063"/>
          <p14:tracePt t="16210" x="1831975" y="3294063"/>
          <p14:tracePt t="16222" x="1858963" y="3294063"/>
          <p14:tracePt t="16226" x="1898650" y="3294063"/>
          <p14:tracePt t="16233" x="1912938" y="3294063"/>
          <p14:tracePt t="16240" x="1919288" y="3294063"/>
          <p14:tracePt t="16683" x="1939925" y="3294063"/>
          <p14:tracePt t="16691" x="1965325" y="3294063"/>
          <p14:tracePt t="16699" x="2025650" y="3294063"/>
          <p14:tracePt t="16708" x="2039938" y="3294063"/>
          <p14:tracePt t="16713" x="2073275" y="3294063"/>
          <p14:tracePt t="16724" x="2100263" y="3294063"/>
          <p14:tracePt t="16729" x="2112963" y="3287713"/>
          <p14:tracePt t="16737" x="2120900" y="3287713"/>
          <p14:tracePt t="16781" x="2127250" y="3287713"/>
          <p14:tracePt t="16791" x="2139950" y="3287713"/>
          <p14:tracePt t="16812" x="2160588" y="3287713"/>
          <p14:tracePt t="16819" x="2181225" y="3281363"/>
          <p14:tracePt t="16826" x="2268538" y="3268663"/>
          <p14:tracePt t="16834" x="2295525" y="3268663"/>
          <p14:tracePt t="16842" x="2320925" y="3268663"/>
          <p14:tracePt t="16849" x="2341563" y="3268663"/>
          <p14:tracePt t="16858" x="2347913" y="3268663"/>
          <p14:tracePt t="16939" x="2355850" y="3268663"/>
          <p14:tracePt t="17299" x="2355850" y="3260725"/>
          <p14:tracePt t="17426" x="2347913" y="3248025"/>
          <p14:tracePt t="17433" x="2341563" y="3221038"/>
          <p14:tracePt t="17443" x="2287588" y="3133725"/>
          <p14:tracePt t="17449" x="2235200" y="3086100"/>
          <p14:tracePt t="17457" x="2214563" y="3073400"/>
          <p14:tracePt t="17464" x="2160588" y="3013075"/>
          <p14:tracePt t="17471" x="2133600" y="2979738"/>
          <p14:tracePt t="17478" x="2106613" y="2965450"/>
          <p14:tracePt t="17486" x="2093913" y="2959100"/>
          <p14:tracePt t="17495" x="2087563" y="2952750"/>
          <p14:tracePt t="17771" x="2093913" y="2965450"/>
          <p14:tracePt t="17779" x="2120900" y="2992438"/>
          <p14:tracePt t="17786" x="2139950" y="3006725"/>
          <p14:tracePt t="17795" x="2147888" y="3013075"/>
          <p14:tracePt t="17801" x="2160588" y="3019425"/>
          <p14:tracePt t="17809" x="2173288" y="3025775"/>
          <p14:tracePt t="17816" x="2187575" y="3033713"/>
          <p14:tracePt t="17839" x="2208213" y="3052763"/>
          <p14:tracePt t="17845" x="2235200" y="3060700"/>
          <p14:tracePt t="17854" x="2254250" y="3067050"/>
          <p14:tracePt t="17863" x="2274888" y="3067050"/>
          <p14:tracePt t="17869" x="2295525" y="3067050"/>
          <p14:tracePt t="17880" x="2328863" y="3073400"/>
          <p14:tracePt t="17884" x="2395538" y="3086100"/>
          <p14:tracePt t="17891" x="2468563" y="3094038"/>
          <p14:tracePt t="17898" x="2549525" y="3106738"/>
          <p14:tracePt t="17905" x="2590800" y="3106738"/>
          <p14:tracePt t="17912" x="2651125" y="3113088"/>
          <p14:tracePt t="17928" x="2744788" y="3127375"/>
          <p14:tracePt t="17935" x="2817813" y="3133725"/>
          <p14:tracePt t="17944" x="2844800" y="3133725"/>
          <p14:tracePt t="17950" x="2886075" y="3133725"/>
          <p14:tracePt t="17958" x="2938463" y="3146425"/>
          <p14:tracePt t="17965" x="2998788" y="3154363"/>
          <p14:tracePt t="17975" x="3040063" y="3154363"/>
          <p14:tracePt t="17980" x="3119438" y="3154363"/>
          <p14:tracePt t="17988" x="3173413" y="3154363"/>
          <p14:tracePt t="17996" x="3214688" y="3154363"/>
          <p14:tracePt t="18004" x="3281363" y="3154363"/>
          <p14:tracePt t="18013" x="3362325" y="3154363"/>
          <p14:tracePt t="18019" x="3395663" y="3154363"/>
          <p14:tracePt t="18030" x="3422650" y="3154363"/>
          <p14:tracePt t="18034" x="3455988" y="3154363"/>
          <p14:tracePt t="18048" x="3482975" y="3154363"/>
          <p14:tracePt t="18057" x="3509963" y="3154363"/>
          <p14:tracePt t="18063" x="3529013" y="3154363"/>
          <p14:tracePt t="18071" x="3556000" y="3154363"/>
          <p14:tracePt t="18080" x="3609975" y="3154363"/>
          <p14:tracePt t="18087" x="3649663" y="3160713"/>
          <p14:tracePt t="18097" x="3676650" y="3160713"/>
          <p14:tracePt t="18109" x="3683000" y="3160713"/>
          <p14:tracePt t="18537" x="3683000" y="3167063"/>
          <p14:tracePt t="18544" x="3670300" y="3167063"/>
          <p14:tracePt t="18551" x="3649663" y="3173413"/>
          <p14:tracePt t="18559" x="3589338" y="3187700"/>
          <p14:tracePt t="18566" x="3516313" y="3194050"/>
          <p14:tracePt t="18573" x="3435350" y="3208338"/>
          <p14:tracePt t="18586" x="3327400" y="3214688"/>
          <p14:tracePt t="18598" x="3194050" y="3241675"/>
          <p14:tracePt t="18603" x="3127375" y="3248025"/>
          <p14:tracePt t="18611" x="3006725" y="3268663"/>
          <p14:tracePt t="18618" x="2878138" y="3281363"/>
          <p14:tracePt t="18627" x="2811463" y="3302000"/>
          <p14:tracePt t="18633" x="2778125" y="3308350"/>
          <p14:tracePt t="18657" x="2757488" y="3314700"/>
          <p14:tracePt t="18666" x="2738438" y="3321050"/>
          <p14:tracePt t="18671" x="2724150" y="3328988"/>
          <p14:tracePt t="18680" x="2717800" y="3335338"/>
          <p14:tracePt t="18686" x="2703513" y="3335338"/>
          <p14:tracePt t="18693" x="2690813" y="3335338"/>
          <p14:tracePt t="18701" x="2670175" y="3341688"/>
          <p14:tracePt t="18708" x="2657475" y="3348038"/>
          <p14:tracePt t="18715" x="2624138" y="3362325"/>
          <p14:tracePt t="18723" x="2570163" y="3368675"/>
          <p14:tracePt t="18733" x="2528888" y="3368675"/>
          <p14:tracePt t="18739" x="2482850" y="3368675"/>
          <p14:tracePt t="18749" x="2428875" y="3375025"/>
          <p14:tracePt t="18753" x="2374900" y="3389313"/>
          <p14:tracePt t="18762" x="2260600" y="3395663"/>
          <p14:tracePt t="18769" x="2220913" y="3408363"/>
          <p14:tracePt t="18777" x="2154238" y="3416300"/>
          <p14:tracePt t="18783" x="2079625" y="3429000"/>
          <p14:tracePt t="18791" x="2025650" y="3435350"/>
          <p14:tracePt t="18800" x="1979613" y="3441700"/>
          <p14:tracePt t="18816" x="1912938" y="3455988"/>
          <p14:tracePt t="18820" x="1885950" y="3455988"/>
          <p14:tracePt t="18829" x="1852613" y="3462338"/>
          <p14:tracePt t="18836" x="1784350" y="3468688"/>
          <p14:tracePt t="18844" x="1738313" y="3482975"/>
          <p14:tracePt t="18851" x="1704975" y="3489325"/>
          <p14:tracePt t="18859" x="1677988" y="3489325"/>
          <p14:tracePt t="18866" x="1644650" y="3495675"/>
          <p14:tracePt t="18874" x="1624013" y="3495675"/>
          <p14:tracePt t="18884" x="1609725" y="3502025"/>
          <p14:tracePt t="18888" x="1590675" y="3509963"/>
          <p14:tracePt t="18897" x="1576388" y="3509963"/>
          <p14:tracePt t="18903" x="1570038" y="3509963"/>
          <p14:tracePt t="18918" x="1563688" y="3516313"/>
          <p14:tracePt t="18925" x="1557338" y="3516313"/>
          <p14:tracePt t="18933" x="1549400" y="3522663"/>
          <p14:tracePt t="18948" x="1543050" y="3522663"/>
          <p14:tracePt t="18964" x="1536700" y="3522663"/>
          <p14:tracePt t="19039" x="1536700" y="3529013"/>
          <p14:tracePt t="19564" x="1536700" y="3536950"/>
          <p14:tracePt t="19571" x="1563688" y="3543300"/>
          <p14:tracePt t="19579" x="1584325" y="3549650"/>
          <p14:tracePt t="19587" x="1617663" y="3563938"/>
          <p14:tracePt t="19594" x="1738313" y="3582988"/>
          <p14:tracePt t="19603" x="1817688" y="3597275"/>
          <p14:tracePt t="19608" x="1878013" y="3603625"/>
          <p14:tracePt t="19620" x="1931988" y="3603625"/>
          <p14:tracePt t="19623" x="2039938" y="3616325"/>
          <p14:tracePt t="19631" x="2079625" y="3616325"/>
          <p14:tracePt t="19639" x="2120900" y="3616325"/>
          <p14:tracePt t="19647" x="2166938" y="3616325"/>
          <p14:tracePt t="19654" x="2208213" y="3616325"/>
          <p14:tracePt t="19677" x="2247900" y="3616325"/>
          <p14:tracePt t="19687" x="2314575" y="3616325"/>
          <p14:tracePt t="19691" x="2395538" y="3616325"/>
          <p14:tracePt t="19700" x="2428875" y="3616325"/>
          <p14:tracePt t="19707" x="2495550" y="3616325"/>
          <p14:tracePt t="19713" x="2563813" y="3616325"/>
          <p14:tracePt t="19722" x="2597150" y="3616325"/>
          <p14:tracePt t="19729" x="2651125" y="3616325"/>
          <p14:tracePt t="19738" x="2690813" y="3616325"/>
          <p14:tracePt t="19744" x="2717800" y="3616325"/>
          <p14:tracePt t="19754" x="2771775" y="3616325"/>
          <p14:tracePt t="19758" x="2824163" y="3616325"/>
          <p14:tracePt t="19766" x="2905125" y="3616325"/>
          <p14:tracePt t="19773" x="2932113" y="3616325"/>
          <p14:tracePt t="19781" x="3006725" y="3624263"/>
          <p14:tracePt t="19789" x="3106738" y="3636963"/>
          <p14:tracePt t="19796" x="3187700" y="3643313"/>
          <p14:tracePt t="19804" x="3254375" y="3657600"/>
          <p14:tracePt t="19811" x="3348038" y="3663950"/>
          <p14:tracePt t="19820" x="3435350" y="3676650"/>
          <p14:tracePt t="19826" x="3529013" y="3690938"/>
          <p14:tracePt t="19834" x="3676650" y="3711575"/>
          <p14:tracePt t="19841" x="3824288" y="3724275"/>
          <p14:tracePt t="19849" x="3944938" y="3724275"/>
          <p14:tracePt t="19859" x="4213225" y="3736975"/>
          <p14:tracePt t="19864" x="4348163" y="3744913"/>
          <p14:tracePt t="19886" x="4610100" y="3744913"/>
          <p14:tracePt t="19895" x="4830763" y="3744913"/>
          <p14:tracePt t="19904" x="4965700" y="3744913"/>
          <p14:tracePt t="19908" x="5227638" y="3744913"/>
          <p14:tracePt t="19916" x="5529263" y="3744913"/>
          <p14:tracePt t="19923" x="5743575" y="3744913"/>
          <p14:tracePt t="19936" x="5878513" y="3744913"/>
          <p14:tracePt t="19937" x="6138863" y="3744913"/>
          <p14:tracePt t="19945" x="6442075" y="3744913"/>
          <p14:tracePt t="19953" x="6635750" y="3744913"/>
          <p14:tracePt t="19961" x="6783388" y="3744913"/>
          <p14:tracePt t="19971" x="7032625" y="3757613"/>
          <p14:tracePt t="19975" x="7180263" y="3771900"/>
          <p14:tracePt t="19983" x="7273925" y="3771900"/>
          <p14:tracePt t="19990" x="7340600" y="3771900"/>
          <p14:tracePt t="19999" x="7434263" y="3771900"/>
          <p14:tracePt t="20007" x="7515225" y="3771900"/>
          <p14:tracePt t="20014" x="7569200" y="3784600"/>
          <p14:tracePt t="20023" x="7608888" y="3784600"/>
          <p14:tracePt t="20028" x="7648575" y="3784600"/>
          <p14:tracePt t="20039" x="7683500" y="3784600"/>
          <p14:tracePt t="20042" x="7710488" y="3784600"/>
          <p14:tracePt t="20051" x="7735888" y="3790950"/>
          <p14:tracePt t="20058" x="7783513" y="3797300"/>
          <p14:tracePt t="20066" x="7816850" y="3797300"/>
          <p14:tracePt t="20089" x="7870825" y="3797300"/>
          <p14:tracePt t="20097" x="7891463" y="3805238"/>
          <p14:tracePt t="20105" x="7970838" y="3811588"/>
          <p14:tracePt t="20111" x="8005763" y="3811588"/>
          <p14:tracePt t="20122" x="8018463" y="3811588"/>
          <p14:tracePt t="20126" x="8024813" y="3811588"/>
          <p14:tracePt t="20134" x="8031163" y="3817938"/>
          <p14:tracePt t="20149" x="8039100" y="3817938"/>
          <p14:tracePt t="20155" x="8045450" y="3824288"/>
          <p14:tracePt t="20165" x="8051800" y="3832225"/>
          <p14:tracePt t="20172" x="8066088" y="3832225"/>
          <p14:tracePt t="20179" x="8078788" y="3838575"/>
          <p14:tracePt t="20188" x="8091488" y="3844925"/>
          <p14:tracePt t="20194" x="8105775" y="3844925"/>
          <p14:tracePt t="20201" x="8132763" y="3851275"/>
          <p14:tracePt t="20217" x="8159750" y="3859213"/>
          <p14:tracePt t="20224" x="8186738" y="3859213"/>
          <p14:tracePt t="20231" x="8205788" y="3865563"/>
          <p14:tracePt t="20240" x="8220075" y="3865563"/>
          <p14:tracePt t="20246" x="8232775" y="3865563"/>
          <p14:tracePt t="20306" x="8239125" y="3865563"/>
          <p14:tracePt t="20313" x="8247063" y="3865563"/>
          <p14:tracePt t="20329" x="8253413" y="3865563"/>
          <p14:tracePt t="20338" x="8259763" y="3865563"/>
          <p14:tracePt t="20359" x="8266113" y="3865563"/>
          <p14:tracePt t="20599" x="8274050" y="3865563"/>
          <p14:tracePt t="20606" x="8286750" y="3865563"/>
          <p14:tracePt t="20614" x="8293100" y="3865563"/>
          <p14:tracePt t="20624" x="8307388" y="3859213"/>
          <p14:tracePt t="20628" x="8313738" y="3851275"/>
          <p14:tracePt t="20636" x="8320088" y="3844925"/>
          <p14:tracePt t="20658" x="8326438" y="3838575"/>
          <p14:tracePt t="20666" x="8326438" y="3832225"/>
          <p14:tracePt t="20681" x="8326438" y="3824288"/>
          <p14:tracePt t="20704" x="8326438" y="3817938"/>
          <p14:tracePt t="20710" x="8326438" y="3805238"/>
          <p14:tracePt t="20718" x="8253413" y="3730625"/>
          <p14:tracePt t="20726" x="8205788" y="3703638"/>
          <p14:tracePt t="20733" x="8178800" y="3690938"/>
          <p14:tracePt t="20742" x="8151813" y="3676650"/>
          <p14:tracePt t="20749" x="8118475" y="3663950"/>
          <p14:tracePt t="20759" x="8105775" y="3663950"/>
          <p14:tracePt t="20763" x="8091488" y="3657600"/>
          <p14:tracePt t="20772" x="8078788" y="3657600"/>
          <p14:tracePt t="20778" x="8058150" y="3649663"/>
          <p14:tracePt t="20786" x="8039100" y="3649663"/>
          <p14:tracePt t="20793" x="8012113" y="3649663"/>
          <p14:tracePt t="20801" x="7991475" y="3649663"/>
          <p14:tracePt t="20808" x="7964488" y="3649663"/>
          <p14:tracePt t="20817" x="7924800" y="3657600"/>
          <p14:tracePt t="20825" x="7877175" y="3657600"/>
          <p14:tracePt t="20831" x="7850188" y="3657600"/>
          <p14:tracePt t="20841" x="7789863" y="3657600"/>
          <p14:tracePt t="20846" x="7696200" y="3657600"/>
          <p14:tracePt t="20854" x="7629525" y="3657600"/>
          <p14:tracePt t="20877" x="7461250" y="3649663"/>
          <p14:tracePt t="20883" x="7434263" y="3649663"/>
          <p14:tracePt t="20908" x="7400925" y="3643313"/>
          <p14:tracePt t="20914" x="7388225" y="3643313"/>
          <p14:tracePt t="20920" x="7367588" y="3643313"/>
          <p14:tracePt t="20927" x="7361238" y="3643313"/>
          <p14:tracePt t="21123" x="7361238" y="3649663"/>
          <p14:tracePt t="21139" x="7361238" y="3657600"/>
          <p14:tracePt t="21146" x="7361238" y="3663950"/>
          <p14:tracePt t="21153" x="7361238" y="3670300"/>
          <p14:tracePt t="21160" x="7361238" y="3676650"/>
          <p14:tracePt t="21168" x="7361238" y="3684588"/>
          <p14:tracePt t="21175" x="7361238" y="3690938"/>
          <p14:tracePt t="21183" x="7361238" y="3703638"/>
          <p14:tracePt t="21199" x="7367588" y="3711575"/>
          <p14:tracePt t="21210" x="7367588" y="3717925"/>
          <p14:tracePt t="21221" x="7367588" y="3724275"/>
          <p14:tracePt t="21461" x="7373938" y="3724275"/>
          <p14:tracePt t="21476" x="7380288" y="3724275"/>
          <p14:tracePt t="21499" x="7388225" y="3724275"/>
          <p14:tracePt t="21506" x="7407275" y="3730625"/>
          <p14:tracePt t="21521" x="7415213" y="3730625"/>
          <p14:tracePt t="21528" x="7421563" y="3730625"/>
          <p14:tracePt t="21536" x="7434263" y="3730625"/>
          <p14:tracePt t="21551" x="7440613" y="3730625"/>
          <p14:tracePt t="21561" x="7448550" y="3730625"/>
          <p14:tracePt t="21581" x="7454900" y="3730625"/>
          <p14:tracePt t="21589" x="7461250" y="3730625"/>
          <p14:tracePt t="21596" x="7475538" y="3730625"/>
          <p14:tracePt t="21614" x="7502525" y="3730625"/>
          <p14:tracePt t="21630" x="7515225" y="3730625"/>
          <p14:tracePt t="21634" x="7527925" y="3730625"/>
          <p14:tracePt t="21642" x="7535863" y="3730625"/>
          <p14:tracePt t="21649" x="7542213" y="3730625"/>
          <p14:tracePt t="21657" x="7554913" y="3730625"/>
          <p14:tracePt t="21664" x="7562850" y="3730625"/>
          <p14:tracePt t="21672" x="7575550" y="3730625"/>
          <p14:tracePt t="21679" x="7588250" y="3724275"/>
          <p14:tracePt t="21686" x="7602538" y="3724275"/>
          <p14:tracePt t="21695" x="7615238" y="3724275"/>
          <p14:tracePt t="21702" x="7629525" y="3724275"/>
          <p14:tracePt t="21712" x="7648575" y="3724275"/>
          <p14:tracePt t="21716" x="7669213" y="3724275"/>
          <p14:tracePt t="21724" x="7710488" y="3724275"/>
          <p14:tracePt t="21739" x="7756525" y="3717925"/>
          <p14:tracePt t="21747" x="7777163" y="3717925"/>
          <p14:tracePt t="21753" x="7816850" y="3717925"/>
          <p14:tracePt t="21762" x="7837488" y="3711575"/>
          <p14:tracePt t="21769" x="7877175" y="3711575"/>
          <p14:tracePt t="21779" x="7958138" y="3697288"/>
          <p14:tracePt t="21784" x="8018463" y="3697288"/>
          <p14:tracePt t="21791" x="8045450" y="3690938"/>
          <p14:tracePt t="21798" x="8112125" y="3690938"/>
          <p14:tracePt t="21807" x="8220075" y="3676650"/>
          <p14:tracePt t="21813" x="8280400" y="3676650"/>
          <p14:tracePt t="21821" x="8347075" y="3670300"/>
          <p14:tracePt t="21830" x="8401050" y="3670300"/>
          <p14:tracePt t="21846" x="8509000" y="3649663"/>
          <p14:tracePt t="21851" x="8561388" y="3649663"/>
          <p14:tracePt t="21860" x="8636000" y="3649663"/>
          <p14:tracePt t="21869" x="8689975" y="3649663"/>
          <p14:tracePt t="21873" x="8729663" y="3636963"/>
          <p14:tracePt t="21881" x="8769350" y="3636963"/>
          <p14:tracePt t="21889" x="8850313" y="3636963"/>
          <p14:tracePt t="21896" x="8910638" y="3636963"/>
          <p14:tracePt t="21903" x="8991600" y="3636963"/>
          <p14:tracePt t="21914" x="9072563" y="3636963"/>
          <p14:tracePt t="21933" x="9097963" y="3636963"/>
          <p14:tracePt t="21939" x="9172575" y="3636963"/>
          <p14:tracePt t="21947" x="9380538" y="3624263"/>
          <p14:tracePt t="21955" x="9420225" y="3624263"/>
          <p14:tracePt t="21962" x="9488488" y="3624263"/>
          <p14:tracePt t="21979" x="9648825" y="3624263"/>
          <p14:tracePt t="21986" x="9696450" y="3616325"/>
          <p14:tracePt t="21996" x="9723438" y="3616325"/>
          <p14:tracePt t="22001" x="9763125" y="3616325"/>
          <p14:tracePt t="22009" x="9817100" y="3616325"/>
          <p14:tracePt t="22016" x="9856788" y="3616325"/>
          <p14:tracePt t="22024" x="9890125" y="3616325"/>
          <p14:tracePt t="22031" x="9931400" y="3616325"/>
          <p14:tracePt t="22039" x="9998075" y="3616325"/>
          <p14:tracePt t="22048" x="10052050" y="3616325"/>
          <p14:tracePt t="22063" x="10104438" y="3616325"/>
          <p14:tracePt t="22069" x="10145713" y="3616325"/>
          <p14:tracePt t="22078" x="10212388" y="3616325"/>
          <p14:tracePt t="22084" x="10260013" y="3616325"/>
          <p14:tracePt t="22091" x="10299700" y="3609975"/>
          <p14:tracePt t="22099" x="10320338" y="3609975"/>
          <p14:tracePt t="22107" x="10353675" y="3609975"/>
          <p14:tracePt t="22114" x="10380663" y="3609975"/>
          <p14:tracePt t="22121" x="10407650" y="3609975"/>
          <p14:tracePt t="22132" x="10414000" y="3609975"/>
          <p14:tracePt t="22136" x="10420350" y="3609975"/>
          <p14:tracePt t="22147" x="10426700" y="3609975"/>
          <p14:tracePt t="22151" x="10434638" y="3609975"/>
          <p14:tracePt t="22159" x="10440988" y="3609975"/>
          <p14:tracePt t="22174" x="10447338" y="3609975"/>
          <p14:tracePt t="22182" x="10453688" y="3609975"/>
          <p14:tracePt t="22199" x="10460038" y="3609975"/>
          <p14:tracePt t="22376" x="10447338" y="3609975"/>
          <p14:tracePt t="22384" x="10414000" y="3616325"/>
          <p14:tracePt t="22391" x="10380663" y="3616325"/>
          <p14:tracePt t="22399" x="10339388" y="3616325"/>
          <p14:tracePt t="22407" x="10299700" y="3616325"/>
          <p14:tracePt t="22415" x="10233025" y="3616325"/>
          <p14:tracePt t="22421" x="10152063" y="3624263"/>
          <p14:tracePt t="22433" x="10071100" y="3624263"/>
          <p14:tracePt t="22436" x="9977438" y="3636963"/>
          <p14:tracePt t="22444" x="9937750" y="3636963"/>
          <p14:tracePt t="22452" x="9810750" y="3643313"/>
          <p14:tracePt t="22459" x="9742488" y="3643313"/>
          <p14:tracePt t="22466" x="9675813" y="3657600"/>
          <p14:tracePt t="22473" x="9636125" y="3657600"/>
          <p14:tracePt t="22483" x="9588500" y="3663950"/>
          <p14:tracePt t="22500" x="9521825" y="3676650"/>
          <p14:tracePt t="22504" x="9480550" y="3676650"/>
          <p14:tracePt t="22511" x="9413875" y="3684588"/>
          <p14:tracePt t="22519" x="9340850" y="3697288"/>
          <p14:tracePt t="22550" x="9178925" y="3703638"/>
          <p14:tracePt t="22557" x="8931275" y="3717925"/>
          <p14:tracePt t="22566" x="8850313" y="3730625"/>
          <p14:tracePt t="22571" x="8783638" y="3730625"/>
          <p14:tracePt t="22580" x="8636000" y="3736975"/>
          <p14:tracePt t="22586" x="8501063" y="3751263"/>
          <p14:tracePt t="22594" x="8380413" y="3751263"/>
          <p14:tracePt t="22600" x="8213725" y="3763963"/>
          <p14:tracePt t="22609" x="8078788" y="3771900"/>
          <p14:tracePt t="22616" x="7958138" y="3797300"/>
          <p14:tracePt t="22624" x="7837488" y="3817938"/>
          <p14:tracePt t="22634" x="7702550" y="3832225"/>
          <p14:tracePt t="22639" x="7642225" y="3838575"/>
          <p14:tracePt t="22651" x="7521575" y="3859213"/>
          <p14:tracePt t="22656" x="7427913" y="3884613"/>
          <p14:tracePt t="22662" x="7380288" y="3892550"/>
          <p14:tracePt t="22671" x="7286625" y="3932238"/>
          <p14:tracePt t="22676" x="7253288" y="3952875"/>
          <p14:tracePt t="22682" x="7226300" y="3965575"/>
          <p14:tracePt t="22691" x="7226300" y="3971925"/>
          <p14:tracePt t="22701" x="7207250" y="3986213"/>
          <p14:tracePt t="22718" x="7192963" y="3998913"/>
          <p14:tracePt t="22721" x="7186613" y="4006850"/>
          <p14:tracePt t="22729" x="7172325" y="4019550"/>
          <p14:tracePt t="22735" x="7165975" y="4025900"/>
          <p14:tracePt t="22743" x="7159625" y="4032250"/>
          <p14:tracePt t="22751" x="7153275" y="4032250"/>
          <p14:tracePt t="22758" x="7138988" y="4040188"/>
          <p14:tracePt t="22767" x="7126288" y="4046538"/>
          <p14:tracePt t="22774" x="7112000" y="4052888"/>
          <p14:tracePt t="22785" x="7092950" y="4067175"/>
          <p14:tracePt t="22788" x="7072313" y="4079875"/>
          <p14:tracePt t="22798" x="7045325" y="4079875"/>
          <p14:tracePt t="22803" x="7024688" y="4086225"/>
          <p14:tracePt t="22811" x="7011988" y="4092575"/>
          <p14:tracePt t="22827" x="6997700" y="4100513"/>
          <p14:tracePt t="22841" x="6991350" y="4100513"/>
          <p14:tracePt t="22999" x="6997700" y="4100513"/>
          <p14:tracePt t="23006" x="7005638" y="4100513"/>
          <p14:tracePt t="23015" x="7018338" y="4100513"/>
          <p14:tracePt t="23020" x="7032625" y="4100513"/>
          <p14:tracePt t="23028" x="7051675" y="4100513"/>
          <p14:tracePt t="23044" x="7072313" y="4100513"/>
          <p14:tracePt t="23052" x="7092950" y="4100513"/>
          <p14:tracePt t="23059" x="7112000" y="4100513"/>
          <p14:tracePt t="23069" x="7138988" y="4100513"/>
          <p14:tracePt t="23074" x="7159625" y="4092575"/>
          <p14:tracePt t="23082" x="7172325" y="4092575"/>
          <p14:tracePt t="23088" x="7192963" y="4092575"/>
          <p14:tracePt t="23097" x="7207250" y="4092575"/>
          <p14:tracePt t="23104" x="7226300" y="4086225"/>
          <p14:tracePt t="23111" x="7259638" y="4086225"/>
          <p14:tracePt t="23119" x="7273925" y="4086225"/>
          <p14:tracePt t="23127" x="7292975" y="4086225"/>
          <p14:tracePt t="23135" x="7313613" y="4086225"/>
          <p14:tracePt t="23151" x="7319963" y="4086225"/>
          <p14:tracePt t="23157" x="7340600" y="4086225"/>
          <p14:tracePt t="23164" x="7361238" y="4073525"/>
          <p14:tracePt t="23171" x="7367588" y="4073525"/>
          <p14:tracePt t="23179" x="7380288" y="4073525"/>
          <p14:tracePt t="23193" x="7388225" y="4073525"/>
          <p14:tracePt t="23261" x="7394575" y="4073525"/>
          <p14:tracePt t="23479" x="7400925" y="4073525"/>
          <p14:tracePt t="23516" x="7407275" y="4073525"/>
          <p14:tracePt t="23606" x="7415213" y="4073525"/>
          <p14:tracePt t="23613" x="7421563" y="4073525"/>
          <p14:tracePt t="23621" x="7427913" y="4073525"/>
          <p14:tracePt t="23637" x="7434263" y="4073525"/>
          <p14:tracePt t="23643" x="7440613" y="4073525"/>
          <p14:tracePt t="23654" x="7448550" y="4073525"/>
          <p14:tracePt t="23688" x="7454900" y="4073525"/>
          <p14:tracePt t="23727" x="7461250" y="4073525"/>
          <p14:tracePt t="23741" x="7467600" y="4073525"/>
          <p14:tracePt t="23764" x="7488238" y="4073525"/>
          <p14:tracePt t="23770" x="7515225" y="4073525"/>
          <p14:tracePt t="23779" x="7548563" y="4073525"/>
          <p14:tracePt t="23789" x="7581900" y="4073525"/>
          <p14:tracePt t="23794" x="7608888" y="4073525"/>
          <p14:tracePt t="23804" x="7635875" y="4073525"/>
          <p14:tracePt t="23808" x="7662863" y="4073525"/>
          <p14:tracePt t="23817" x="7696200" y="4073525"/>
          <p14:tracePt t="23824" x="7716838" y="4073525"/>
          <p14:tracePt t="23831" x="7743825" y="4073525"/>
          <p14:tracePt t="23838" x="7777163" y="4067175"/>
          <p14:tracePt t="23846" x="7804150" y="4067175"/>
          <p14:tracePt t="23856" x="7831138" y="4067175"/>
          <p14:tracePt t="23861" x="7850188" y="4067175"/>
          <p14:tracePt t="23872" x="7877175" y="4067175"/>
          <p14:tracePt t="23887" x="7910513" y="4067175"/>
          <p14:tracePt t="23892" x="7937500" y="4067175"/>
          <p14:tracePt t="23906" x="7958138" y="4067175"/>
          <p14:tracePt t="23913" x="7985125" y="4067175"/>
          <p14:tracePt t="23920" x="8012113" y="4059238"/>
          <p14:tracePt t="23928" x="8031163" y="4059238"/>
          <p14:tracePt t="23937" x="8058150" y="4059238"/>
          <p14:tracePt t="23942" x="8091488" y="4059238"/>
          <p14:tracePt t="23950" x="8112125" y="4059238"/>
          <p14:tracePt t="23958" x="8132763" y="4059238"/>
          <p14:tracePt t="23966" x="8151813" y="4059238"/>
          <p14:tracePt t="23973" x="8178800" y="4059238"/>
          <p14:tracePt t="23980" x="8205788" y="4059238"/>
          <p14:tracePt t="23989" x="8226425" y="4059238"/>
          <p14:tracePt t="23996" x="8259763" y="4059238"/>
          <p14:tracePt t="24006" x="8280400" y="4059238"/>
          <p14:tracePt t="24023" x="8299450" y="4059238"/>
          <p14:tracePt t="24026" x="8334375" y="4059238"/>
          <p14:tracePt t="24034" x="8353425" y="4059238"/>
          <p14:tracePt t="24041" x="8394700" y="4059238"/>
          <p14:tracePt t="24048" x="8434388" y="4059238"/>
          <p14:tracePt t="24056" x="8474075" y="4059238"/>
          <p14:tracePt t="24063" x="8515350" y="4059238"/>
          <p14:tracePt t="24072" x="8575675" y="4059238"/>
          <p14:tracePt t="24079" x="8656638" y="4059238"/>
          <p14:tracePt t="24089" x="8709025" y="4059238"/>
          <p14:tracePt t="24093" x="8763000" y="4059238"/>
          <p14:tracePt t="24101" x="8829675" y="4059238"/>
          <p14:tracePt t="24108" x="8924925" y="4059238"/>
          <p14:tracePt t="24123" x="9004300" y="4052888"/>
          <p14:tracePt t="24131" x="9072563" y="4052888"/>
          <p14:tracePt t="24139" x="9139238" y="4052888"/>
          <p14:tracePt t="24147" x="9172575" y="4052888"/>
          <p14:tracePt t="24156" x="9245600" y="4040188"/>
          <p14:tracePt t="24161" x="9299575" y="4040188"/>
          <p14:tracePt t="24169" x="9340850" y="4040188"/>
          <p14:tracePt t="24176" x="9407525" y="4040188"/>
          <p14:tracePt t="24184" x="9461500" y="4040188"/>
          <p14:tracePt t="24191" x="9521825" y="4040188"/>
          <p14:tracePt t="24198" x="9575800" y="4040188"/>
          <p14:tracePt t="24206" x="9601200" y="4040188"/>
          <p14:tracePt t="24214" x="9636125" y="4040188"/>
          <p14:tracePt t="24224" x="9648825" y="4040188"/>
          <p14:tracePt t="24240" x="9675813" y="4040188"/>
          <p14:tracePt t="24244" x="9709150" y="4040188"/>
          <p14:tracePt t="24251" x="9736138" y="4040188"/>
          <p14:tracePt t="24259" x="9756775" y="4040188"/>
          <p14:tracePt t="24267" x="9790113" y="4040188"/>
          <p14:tracePt t="24274" x="9810750" y="4040188"/>
          <p14:tracePt t="24290" x="9890125" y="4040188"/>
          <p14:tracePt t="24297" x="9910763" y="4040188"/>
          <p14:tracePt t="24306" x="9971088" y="4040188"/>
          <p14:tracePt t="24311" x="10018713" y="4040188"/>
          <p14:tracePt t="24320" x="10044113" y="4040188"/>
          <p14:tracePt t="24326" x="10079038" y="4040188"/>
          <p14:tracePt t="24342" x="10098088" y="4040188"/>
          <p14:tracePt t="24349" x="10118725" y="4040188"/>
          <p14:tracePt t="24357" x="10131425" y="4040188"/>
          <p14:tracePt t="24364" x="10139363" y="4040188"/>
          <p14:tracePt t="24388" x="10152063" y="4040188"/>
          <p14:tracePt t="24401" x="10166350" y="4040188"/>
          <p14:tracePt t="24408" x="10172700" y="4040188"/>
          <p14:tracePt t="24431" x="10185400" y="4040188"/>
          <p14:tracePt t="24442" x="10191750" y="4040188"/>
          <p14:tracePt t="24461" x="10199688" y="4040188"/>
          <p14:tracePt t="24477" x="10206038" y="4040188"/>
          <p14:tracePt t="24499" x="10212388" y="4040188"/>
          <p14:tracePt t="24508" x="10226675" y="4040188"/>
          <p14:tracePt t="24513" x="10233025" y="4040188"/>
          <p14:tracePt t="24524" x="10239375" y="4040188"/>
          <p14:tracePt t="24538" x="10245725" y="4040188"/>
          <p14:tracePt t="24589" x="10252075" y="4040188"/>
          <p14:tracePt t="24603" x="10260013" y="4040188"/>
          <p14:tracePt t="24611" x="10266363" y="4040188"/>
          <p14:tracePt t="24642" x="10272713" y="4040188"/>
          <p14:tracePt t="24679" x="10279063" y="4040188"/>
          <p14:tracePt t="24687" x="10293350" y="4040188"/>
          <p14:tracePt t="24694" x="10320338" y="4040188"/>
          <p14:tracePt t="24701" x="10360025" y="4046538"/>
          <p14:tracePt t="24709" x="10426700" y="4046538"/>
          <p14:tracePt t="24716" x="10467975" y="4046538"/>
          <p14:tracePt t="24725" x="10514013" y="4046538"/>
          <p14:tracePt t="24730" x="10534650" y="4046538"/>
          <p14:tracePt t="24742" x="10547350" y="4046538"/>
          <p14:tracePt t="24746" x="10555288" y="4046538"/>
          <p14:tracePt t="24800" x="10574338" y="4046538"/>
          <p14:tracePt t="24806" x="10588625" y="4046538"/>
          <p14:tracePt t="24814" x="10601325" y="4046538"/>
          <p14:tracePt t="24821" x="10615613" y="4046538"/>
          <p14:tracePt t="24828" x="10621963" y="4046538"/>
          <p14:tracePt t="25196" x="10621963" y="4032250"/>
          <p14:tracePt t="25203" x="10634663" y="4006850"/>
          <p14:tracePt t="25210" x="10642600" y="3992563"/>
          <p14:tracePt t="25219" x="10655300" y="3979863"/>
          <p14:tracePt t="25227" x="10669588" y="3959225"/>
          <p14:tracePt t="25233" x="10694988" y="3932238"/>
          <p14:tracePt t="25245" x="10715625" y="3911600"/>
          <p14:tracePt t="25248" x="10742613" y="3898900"/>
          <p14:tracePt t="25256" x="10763250" y="3878263"/>
          <p14:tracePt t="25265" x="10790238" y="3859213"/>
          <p14:tracePt t="25272" x="10856913" y="3817938"/>
          <p14:tracePt t="25278" x="10910888" y="3778250"/>
          <p14:tracePt t="25286" x="10964863" y="3757613"/>
          <p14:tracePt t="25293" x="11025188" y="3730625"/>
          <p14:tracePt t="25301" x="11071225" y="3697288"/>
          <p14:tracePt t="25312" x="11118850" y="3684588"/>
          <p14:tracePt t="25324" x="11152188" y="3663950"/>
          <p14:tracePt t="25331" x="11191875" y="3657600"/>
          <p14:tracePt t="25339" x="11218863" y="3649663"/>
          <p14:tracePt t="25348" x="11245850" y="3643313"/>
          <p14:tracePt t="25354" x="11279188" y="3636963"/>
          <p14:tracePt t="25361" x="11312525" y="3624263"/>
          <p14:tracePt t="25369" x="11339513" y="3624263"/>
          <p14:tracePt t="25377" x="11372850" y="3616325"/>
          <p14:tracePt t="25384" x="11393488" y="3616325"/>
          <p14:tracePt t="25407" x="11420475" y="3616325"/>
          <p14:tracePt t="25414" x="11460163" y="3616325"/>
          <p14:tracePt t="25421" x="11553825" y="3616325"/>
          <p14:tracePt t="25429" x="11595100" y="3616325"/>
          <p14:tracePt t="25436" x="11655425" y="3616325"/>
          <p14:tracePt t="25446" x="11722100" y="3616325"/>
          <p14:tracePt t="25451" x="11815763" y="3616325"/>
          <p14:tracePt t="25462" x="11884025" y="3616325"/>
          <p14:tracePt t="25466" x="11950700" y="3616325"/>
          <p14:tracePt t="25474" x="12004675" y="3609975"/>
          <p14:tracePt t="25481" x="12065000" y="3597275"/>
          <p14:tracePt t="25489" x="12091988" y="3597275"/>
          <p14:tracePt t="25497" x="12104688" y="3597275"/>
          <p14:tracePt t="25503" x="12118975" y="3597275"/>
          <p14:tracePt t="25513" x="12131675" y="3597275"/>
          <p14:tracePt t="25519" x="12144375" y="3597275"/>
          <p14:tracePt t="25534" x="12158663" y="3597275"/>
          <p14:tracePt t="25541" x="12171363" y="35972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-193564" y="217178"/>
            <a:ext cx="777432" cy="653712"/>
          </a:xfrm>
          <a:prstGeom prst="line">
            <a:avLst/>
          </a:prstGeom>
          <a:ln w="381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-57263" y="761631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左中括号 45"/>
          <p:cNvSpPr/>
          <p:nvPr/>
        </p:nvSpPr>
        <p:spPr>
          <a:xfrm>
            <a:off x="695400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5D984CA-9D00-43F8-BCE0-48099705A209}"/>
              </a:ext>
            </a:extLst>
          </p:cNvPr>
          <p:cNvSpPr txBox="1"/>
          <p:nvPr/>
        </p:nvSpPr>
        <p:spPr>
          <a:xfrm>
            <a:off x="1486066" y="2847305"/>
            <a:ext cx="8285189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The content novelty is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negatively correlated with </a:t>
            </a:r>
            <a:r>
              <a:rPr lang="en-US" altLang="zh-CN" dirty="0">
                <a:solidFill>
                  <a:srgbClr val="2158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the citation impact, which indicates that the widely used citation count based measures may be biased against novel research, and thus may fail to recognize novel research in science.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CD63675-C112-4A2E-B4C8-7B25A128BD8C}"/>
              </a:ext>
            </a:extLst>
          </p:cNvPr>
          <p:cNvCxnSpPr>
            <a:cxnSpLocks/>
          </p:cNvCxnSpPr>
          <p:nvPr/>
        </p:nvCxnSpPr>
        <p:spPr>
          <a:xfrm flipH="1">
            <a:off x="1271726" y="1804378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4EC6D0B-F7D3-46D6-BB9C-E51E2EC50532}"/>
              </a:ext>
            </a:extLst>
          </p:cNvPr>
          <p:cNvCxnSpPr>
            <a:cxnSpLocks/>
          </p:cNvCxnSpPr>
          <p:nvPr/>
        </p:nvCxnSpPr>
        <p:spPr>
          <a:xfrm flipH="1">
            <a:off x="9382539" y="5587273"/>
            <a:ext cx="388716" cy="326856"/>
          </a:xfrm>
          <a:prstGeom prst="line">
            <a:avLst/>
          </a:prstGeom>
          <a:ln w="12700">
            <a:solidFill>
              <a:srgbClr val="158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5F9112B-57F4-4498-BA99-2FD9221850F6}"/>
              </a:ext>
            </a:extLst>
          </p:cNvPr>
          <p:cNvSpPr/>
          <p:nvPr/>
        </p:nvSpPr>
        <p:spPr>
          <a:xfrm>
            <a:off x="798668" y="611396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E5F8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4 Major Conclusion</a:t>
            </a:r>
          </a:p>
        </p:txBody>
      </p:sp>
      <p:pic>
        <p:nvPicPr>
          <p:cNvPr id="6" name="音频 5">
            <a:hlinkClick r:id="" action="ppaction://media"/>
            <a:extLst>
              <a:ext uri="{FF2B5EF4-FFF2-40B4-BE49-F238E27FC236}">
                <a16:creationId xmlns:a16="http://schemas.microsoft.com/office/drawing/2014/main" id="{9D889C23-03CA-44D3-993F-10A818DF1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3392">
        <p14:gallery dir="l"/>
      </p:transition>
    </mc:Choice>
    <mc:Fallback>
      <p:transition spd="slow" advTm="23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41" x="8166100" y="3576638"/>
          <p14:tracePt t="1365" x="8159750" y="3576638"/>
          <p14:tracePt t="1372" x="8132763" y="3576638"/>
          <p14:tracePt t="1380" x="8105775" y="3576638"/>
          <p14:tracePt t="1388" x="8066088" y="3576638"/>
          <p14:tracePt t="1395" x="8031163" y="3576638"/>
          <p14:tracePt t="1404" x="8005763" y="3570288"/>
          <p14:tracePt t="1410" x="7958138" y="3563938"/>
          <p14:tracePt t="1418" x="7904163" y="3556000"/>
          <p14:tracePt t="1425" x="7870825" y="3549650"/>
          <p14:tracePt t="1448" x="7789863" y="3536950"/>
          <p14:tracePt t="1458" x="7743825" y="3516313"/>
          <p14:tracePt t="1463" x="7623175" y="3482975"/>
          <p14:tracePt t="1471" x="7548563" y="3462338"/>
          <p14:tracePt t="1477" x="7521575" y="3455988"/>
          <p14:tracePt t="1488" x="7461250" y="3435350"/>
          <p14:tracePt t="1494" x="7415213" y="3422650"/>
          <p14:tracePt t="1500" x="7388225" y="3408363"/>
          <p14:tracePt t="1510" x="7340600" y="3395663"/>
          <p14:tracePt t="1516" x="7280275" y="3375025"/>
          <p14:tracePt t="1525" x="7253288" y="3368675"/>
          <p14:tracePt t="1530" x="7207250" y="3348038"/>
          <p14:tracePt t="1538" x="7159625" y="3328988"/>
          <p14:tracePt t="1545" x="7119938" y="3321050"/>
          <p14:tracePt t="1554" x="7059613" y="3302000"/>
          <p14:tracePt t="1563" x="6991350" y="3294063"/>
          <p14:tracePt t="1568" x="6931025" y="3275013"/>
          <p14:tracePt t="1576" x="6891338" y="3260725"/>
          <p14:tracePt t="1584" x="6831013" y="3254375"/>
          <p14:tracePt t="1592" x="6750050" y="3233738"/>
          <p14:tracePt t="1605" x="6662738" y="3214688"/>
          <p14:tracePt t="1612" x="6608763" y="3200400"/>
          <p14:tracePt t="1620" x="6502400" y="3181350"/>
          <p14:tracePt t="1627" x="6427788" y="3160713"/>
          <p14:tracePt t="1635" x="6321425" y="3140075"/>
          <p14:tracePt t="1658" x="6200775" y="3113088"/>
          <p14:tracePt t="1666" x="6113463" y="3106738"/>
          <p14:tracePt t="1674" x="5905500" y="3079750"/>
          <p14:tracePt t="1680" x="5837238" y="3073400"/>
          <p14:tracePt t="1688" x="5783263" y="3073400"/>
          <p14:tracePt t="1696" x="5737225" y="3060700"/>
          <p14:tracePt t="1704" x="5697538" y="3060700"/>
          <p14:tracePt t="1711" x="5649913" y="3052763"/>
          <p14:tracePt t="1718" x="5629275" y="3052763"/>
          <p14:tracePt t="1727" x="5602288" y="3052763"/>
          <p14:tracePt t="1733" x="5562600" y="3052763"/>
          <p14:tracePt t="1743" x="5508625" y="3052763"/>
          <p14:tracePt t="1747" x="5448300" y="3052763"/>
          <p14:tracePt t="1757" x="5381625" y="3052763"/>
          <p14:tracePt t="1763" x="5240338" y="3052763"/>
          <p14:tracePt t="1771" x="5132388" y="3052763"/>
          <p14:tracePt t="1777" x="4945063" y="3052763"/>
          <p14:tracePt t="1786" x="4818063" y="3052763"/>
          <p14:tracePt t="1793" x="4710113" y="3052763"/>
          <p14:tracePt t="1801" x="4562475" y="3060700"/>
          <p14:tracePt t="1810" x="4475163" y="3067050"/>
          <p14:tracePt t="1825" x="4435475" y="3067050"/>
          <p14:tracePt t="1831" x="4368800" y="3079750"/>
          <p14:tracePt t="1838" x="4327525" y="3079750"/>
          <p14:tracePt t="1846" x="4294188" y="3086100"/>
          <p14:tracePt t="1854" x="4267200" y="3086100"/>
          <p14:tracePt t="1860" x="4240213" y="3094038"/>
          <p14:tracePt t="1868" x="4221163" y="3094038"/>
          <p14:tracePt t="1877" x="4179888" y="3094038"/>
          <p14:tracePt t="1883" x="4152900" y="3094038"/>
          <p14:tracePt t="1890" x="4100513" y="3094038"/>
          <p14:tracePt t="1897" x="3992563" y="3106738"/>
          <p14:tracePt t="1904" x="3938588" y="3106738"/>
          <p14:tracePt t="1912" x="3884613" y="3106738"/>
          <p14:tracePt t="1919" x="3824288" y="3113088"/>
          <p14:tracePt t="1935" x="3757613" y="3113088"/>
          <p14:tracePt t="1944" x="3676650" y="3121025"/>
          <p14:tracePt t="1950" x="3570288" y="3133725"/>
          <p14:tracePt t="1959" x="3449638" y="3146425"/>
          <p14:tracePt t="1965" x="3375025" y="3154363"/>
          <p14:tracePt t="1973" x="3308350" y="3167063"/>
          <p14:tracePt t="1980" x="3241675" y="3173413"/>
          <p14:tracePt t="1988" x="3206750" y="3194050"/>
          <p14:tracePt t="1996" x="3173413" y="3200400"/>
          <p14:tracePt t="2004" x="3154363" y="3208338"/>
          <p14:tracePt t="2013" x="3133725" y="3208338"/>
          <p14:tracePt t="2018" x="3106738" y="3214688"/>
          <p14:tracePt t="2026" x="3086100" y="3221038"/>
          <p14:tracePt t="2041" x="3067050" y="3227388"/>
          <p14:tracePt t="2048" x="3025775" y="3233738"/>
          <p14:tracePt t="2056" x="2979738" y="3248025"/>
          <p14:tracePt t="2065" x="2938463" y="3254375"/>
          <p14:tracePt t="2070" x="2905125" y="3260725"/>
          <p14:tracePt t="2078" x="2871788" y="3268663"/>
          <p14:tracePt t="2085" x="2832100" y="3287713"/>
          <p14:tracePt t="2094" x="2784475" y="3294063"/>
          <p14:tracePt t="2101" x="2717800" y="3308350"/>
          <p14:tracePt t="2109" x="2643188" y="3314700"/>
          <p14:tracePt t="2115" x="2563813" y="3335338"/>
          <p14:tracePt t="2125" x="2468563" y="3348038"/>
          <p14:tracePt t="2133" x="2395538" y="3368675"/>
          <p14:tracePt t="2138" x="2355850" y="3389313"/>
          <p14:tracePt t="2154" x="2308225" y="3395663"/>
          <p14:tracePt t="2162" x="2287588" y="3402013"/>
          <p14:tracePt t="2167" x="2260600" y="3429000"/>
          <p14:tracePt t="2176" x="2241550" y="3441700"/>
          <p14:tracePt t="2183" x="2208213" y="3455988"/>
          <p14:tracePt t="2190" x="2200275" y="3455988"/>
          <p14:tracePt t="2197" x="2193925" y="3462338"/>
          <p14:tracePt t="2213" x="2187575" y="3468688"/>
          <p14:tracePt t="2220" x="2166938" y="3476625"/>
          <p14:tracePt t="2228" x="2154238" y="3482975"/>
          <p14:tracePt t="2236" x="2139950" y="3489325"/>
          <p14:tracePt t="2244" x="2127250" y="3502025"/>
          <p14:tracePt t="2259" x="2112963" y="3509963"/>
          <p14:tracePt t="2265" x="2100263" y="3522663"/>
          <p14:tracePt t="2274" x="2100263" y="3529013"/>
          <p14:tracePt t="2281" x="2093913" y="3536950"/>
          <p14:tracePt t="2288" x="2093913" y="3543300"/>
          <p14:tracePt t="2296" x="2087563" y="3543300"/>
          <p14:tracePt t="2948" x="2100263" y="3543300"/>
          <p14:tracePt t="2956" x="2160588" y="3529013"/>
          <p14:tracePt t="2965" x="2208213" y="3522663"/>
          <p14:tracePt t="2969" x="2341563" y="3495675"/>
          <p14:tracePt t="2977" x="2422525" y="3489325"/>
          <p14:tracePt t="2985" x="2516188" y="3476625"/>
          <p14:tracePt t="2992" x="2603500" y="3468688"/>
          <p14:tracePt t="3000" x="2697163" y="3468688"/>
          <p14:tracePt t="3015" x="2763838" y="3455988"/>
          <p14:tracePt t="3023" x="2817813" y="3455988"/>
          <p14:tracePt t="3032" x="2871788" y="3455988"/>
          <p14:tracePt t="3037" x="2952750" y="3455988"/>
          <p14:tracePt t="3048" x="3006725" y="3455988"/>
          <p14:tracePt t="3053" x="3059113" y="3455988"/>
          <p14:tracePt t="3061" x="3106738" y="3455988"/>
          <p14:tracePt t="3068" x="3146425" y="3455988"/>
          <p14:tracePt t="3091" x="3173413" y="3455988"/>
          <p14:tracePt t="3100" x="3227388" y="3455988"/>
          <p14:tracePt t="3106" x="3375025" y="3455988"/>
          <p14:tracePt t="3116" x="3402013" y="3455988"/>
          <p14:tracePt t="3120" x="3435350" y="3455988"/>
          <p14:tracePt t="3128" x="3455988" y="3455988"/>
          <p14:tracePt t="3135" x="3468688" y="3455988"/>
          <p14:tracePt t="3144" x="3475038" y="3455988"/>
          <p14:tracePt t="3165" x="3482975" y="3455988"/>
          <p14:tracePt t="3173" x="3489325" y="3455988"/>
          <p14:tracePt t="3188" x="3495675" y="3455988"/>
          <p14:tracePt t="3721" x="3502025" y="3455988"/>
          <p14:tracePt t="3727" x="3522663" y="3455988"/>
          <p14:tracePt t="3735" x="3543300" y="3455988"/>
          <p14:tracePt t="3743" x="3562350" y="3455988"/>
          <p14:tracePt t="3752" x="3597275" y="3455988"/>
          <p14:tracePt t="3757" x="3636963" y="3455988"/>
          <p14:tracePt t="3773" x="3663950" y="3468688"/>
          <p14:tracePt t="3781" x="3690938" y="3468688"/>
          <p14:tracePt t="3788" x="3697288" y="3468688"/>
          <p14:tracePt t="3803" x="3703638" y="3468688"/>
          <p14:tracePt t="4359" x="3709988" y="3468688"/>
          <p14:tracePt t="4364" x="3730625" y="3468688"/>
          <p14:tracePt t="4372" x="3770313" y="3468688"/>
          <p14:tracePt t="4380" x="3811588" y="3462338"/>
          <p14:tracePt t="4388" x="3938588" y="3455988"/>
          <p14:tracePt t="4395" x="3992563" y="3455988"/>
          <p14:tracePt t="4404" x="4113213" y="3455988"/>
          <p14:tracePt t="4411" x="4233863" y="3441700"/>
          <p14:tracePt t="4426" x="4341813" y="3441700"/>
          <p14:tracePt t="4434" x="4395788" y="3435350"/>
          <p14:tracePt t="4440" x="4435475" y="3435350"/>
          <p14:tracePt t="4448" x="4468813" y="3435350"/>
          <p14:tracePt t="4456" x="4489450" y="3435350"/>
          <p14:tracePt t="4464" x="4508500" y="3435350"/>
          <p14:tracePt t="4472" x="4516438" y="3435350"/>
          <p14:tracePt t="4478" x="4522788" y="3435350"/>
          <p14:tracePt t="4487" x="4529138" y="3435350"/>
          <p14:tracePt t="4501" x="4535488" y="3435350"/>
          <p14:tracePt t="4508" x="4543425" y="3435350"/>
          <p14:tracePt t="4531" x="4549775" y="3429000"/>
          <p14:tracePt t="5086" x="4562475" y="3429000"/>
          <p14:tracePt t="5093" x="4583113" y="3429000"/>
          <p14:tracePt t="5100" x="4603750" y="3429000"/>
          <p14:tracePt t="5108" x="4622800" y="3429000"/>
          <p14:tracePt t="5115" x="4656138" y="3429000"/>
          <p14:tracePt t="5124" x="4683125" y="3429000"/>
          <p14:tracePt t="5130" x="4751388" y="3429000"/>
          <p14:tracePt t="5138" x="4803775" y="3416300"/>
          <p14:tracePt t="5145" x="4857750" y="3416300"/>
          <p14:tracePt t="5153" x="4924425" y="3416300"/>
          <p14:tracePt t="5174" x="5099050" y="3416300"/>
          <p14:tracePt t="5183" x="5167313" y="3416300"/>
          <p14:tracePt t="5192" x="5260975" y="3416300"/>
          <p14:tracePt t="5198" x="5327650" y="3416300"/>
          <p14:tracePt t="5208" x="5408613" y="3416300"/>
          <p14:tracePt t="5213" x="5454650" y="3416300"/>
          <p14:tracePt t="5221" x="5535613" y="3416300"/>
          <p14:tracePt t="5228" x="5676900" y="3416300"/>
          <p14:tracePt t="5235" x="5764213" y="3416300"/>
          <p14:tracePt t="5242" x="5830888" y="3416300"/>
          <p14:tracePt t="5251" x="5945188" y="3416300"/>
          <p14:tracePt t="5258" x="6005513" y="3416300"/>
          <p14:tracePt t="5266" x="6126163" y="3416300"/>
          <p14:tracePt t="5274" x="6240463" y="3416300"/>
          <p14:tracePt t="5281" x="6327775" y="3408363"/>
          <p14:tracePt t="5295" x="6381750" y="3408363"/>
          <p14:tracePt t="5304" x="6448425" y="3408363"/>
          <p14:tracePt t="5310" x="6502400" y="3408363"/>
          <p14:tracePt t="5318" x="6542088" y="3408363"/>
          <p14:tracePt t="5342" x="6575425" y="3408363"/>
          <p14:tracePt t="5348" x="6581775" y="3408363"/>
          <p14:tracePt t="6165" x="6589713" y="3408363"/>
          <p14:tracePt t="6173" x="6616700" y="3408363"/>
          <p14:tracePt t="6180" x="6656388" y="3408363"/>
          <p14:tracePt t="6188" x="6696075" y="3408363"/>
          <p14:tracePt t="6196" x="6777038" y="3408363"/>
          <p14:tracePt t="6203" x="6831013" y="3408363"/>
          <p14:tracePt t="6212" x="6858000" y="3408363"/>
          <p14:tracePt t="6218" x="6911975" y="3408363"/>
          <p14:tracePt t="6227" x="6991350" y="3395663"/>
          <p14:tracePt t="6233" x="7038975" y="3389313"/>
          <p14:tracePt t="6241" x="7065963" y="3389313"/>
          <p14:tracePt t="6248" x="7105650" y="3381375"/>
          <p14:tracePt t="6256" x="7138988" y="3381375"/>
          <p14:tracePt t="6270" x="7165975" y="3375025"/>
          <p14:tracePt t="6279" x="7213600" y="3375025"/>
          <p14:tracePt t="6285" x="7240588" y="3375025"/>
          <p14:tracePt t="6295" x="7273925" y="3375025"/>
          <p14:tracePt t="6300" x="7300913" y="3375025"/>
          <p14:tracePt t="6308" x="7340600" y="3375025"/>
          <p14:tracePt t="6316" x="7361238" y="3375025"/>
          <p14:tracePt t="6324" x="7388225" y="3375025"/>
          <p14:tracePt t="6331" x="7394575" y="3375025"/>
          <p14:tracePt t="6338" x="7407275" y="3375025"/>
          <p14:tracePt t="6346" x="7415213" y="3375025"/>
          <p14:tracePt t="6354" x="7421563" y="3375025"/>
          <p14:tracePt t="6364" x="7427913" y="3375025"/>
          <p14:tracePt t="6728" x="7440613" y="3375025"/>
          <p14:tracePt t="6735" x="7461250" y="3375025"/>
          <p14:tracePt t="6743" x="7481888" y="3375025"/>
          <p14:tracePt t="6750" x="7521575" y="3375025"/>
          <p14:tracePt t="6774" x="7575550" y="3375025"/>
          <p14:tracePt t="6781" x="7635875" y="3375025"/>
          <p14:tracePt t="6788" x="7777163" y="3375025"/>
          <p14:tracePt t="6798" x="7831138" y="3375025"/>
          <p14:tracePt t="6803" x="7877175" y="3375025"/>
          <p14:tracePt t="6811" x="7904163" y="3375025"/>
          <p14:tracePt t="6818" x="7943850" y="3375025"/>
          <p14:tracePt t="6826" x="7997825" y="3375025"/>
          <p14:tracePt t="6833" x="8039100" y="3375025"/>
          <p14:tracePt t="6841" x="8112125" y="3375025"/>
          <p14:tracePt t="6848" x="8166100" y="3375025"/>
          <p14:tracePt t="6856" x="8205788" y="3375025"/>
          <p14:tracePt t="6866" x="8259763" y="3375025"/>
          <p14:tracePt t="6870" x="8286750" y="3375025"/>
          <p14:tracePt t="6876" x="8361363" y="3375025"/>
          <p14:tracePt t="6884" x="8401050" y="3375025"/>
          <p14:tracePt t="6891" x="8434388" y="3375025"/>
          <p14:tracePt t="6899" x="8461375" y="3375025"/>
          <p14:tracePt t="6914" x="8488363" y="3375025"/>
          <p14:tracePt t="6922" x="8501063" y="3375025"/>
          <p14:tracePt t="6937" x="8509000" y="3375025"/>
          <p14:tracePt t="7260" x="8521700" y="3375025"/>
          <p14:tracePt t="7267" x="8555038" y="3375025"/>
          <p14:tracePt t="7276" x="8582025" y="3375025"/>
          <p14:tracePt t="7283" x="8642350" y="3375025"/>
          <p14:tracePt t="7290" x="8689975" y="3381375"/>
          <p14:tracePt t="7300" x="8709025" y="3381375"/>
          <p14:tracePt t="7305" x="8763000" y="3381375"/>
          <p14:tracePt t="7314" x="8816975" y="3381375"/>
          <p14:tracePt t="7321" x="8856663" y="3381375"/>
          <p14:tracePt t="7328" x="8924925" y="3381375"/>
          <p14:tracePt t="7335" x="8964613" y="3381375"/>
          <p14:tracePt t="7350" x="8985250" y="3381375"/>
          <p14:tracePt t="7358" x="9012238" y="3381375"/>
          <p14:tracePt t="7388" x="9024938" y="3381375"/>
          <p14:tracePt t="7396" x="9037638" y="3381375"/>
          <p14:tracePt t="7403" x="9058275" y="3381375"/>
          <p14:tracePt t="7414" x="9072563" y="3381375"/>
          <p14:tracePt t="7418" x="9078913" y="3381375"/>
          <p14:tracePt t="7426" x="9085263" y="3381375"/>
          <p14:tracePt t="7434" x="9091613" y="3381375"/>
          <p14:tracePt t="7441" x="9097963" y="3381375"/>
          <p14:tracePt t="7464" x="9105900" y="3381375"/>
          <p14:tracePt t="8123" x="9085263" y="3375025"/>
          <p14:tracePt t="8130" x="9072563" y="3368675"/>
          <p14:tracePt t="8137" x="9058275" y="3368675"/>
          <p14:tracePt t="8146" x="9045575" y="3362325"/>
          <p14:tracePt t="8154" x="9024938" y="3362325"/>
          <p14:tracePt t="8160" x="8997950" y="3355975"/>
          <p14:tracePt t="8171" x="8977313" y="3348038"/>
          <p14:tracePt t="8175" x="8943975" y="3341688"/>
          <p14:tracePt t="8183" x="8916988" y="3335338"/>
          <p14:tracePt t="8190" x="8870950" y="3321050"/>
          <p14:tracePt t="8198" x="8829675" y="3314700"/>
          <p14:tracePt t="8205" x="8783638" y="3308350"/>
          <p14:tracePt t="8220" x="8763000" y="3308350"/>
          <p14:tracePt t="8228" x="8723313" y="3294063"/>
          <p14:tracePt t="8237" x="8675688" y="3287713"/>
          <p14:tracePt t="8244" x="8594725" y="3281363"/>
          <p14:tracePt t="8252" x="8542338" y="3281363"/>
          <p14:tracePt t="8258" x="8434388" y="3254375"/>
          <p14:tracePt t="8266" x="8313738" y="3248025"/>
          <p14:tracePt t="8273" x="8205788" y="3248025"/>
          <p14:tracePt t="8281" x="8072438" y="3233738"/>
          <p14:tracePt t="8289" x="7937500" y="3221038"/>
          <p14:tracePt t="8296" x="7804150" y="3214688"/>
          <p14:tracePt t="8305" x="7515225" y="3200400"/>
          <p14:tracePt t="8311" x="7286625" y="3187700"/>
          <p14:tracePt t="8326" x="6985000" y="3167063"/>
          <p14:tracePt t="8334" x="6656388" y="3167063"/>
          <p14:tracePt t="8340" x="6354763" y="3167063"/>
          <p14:tracePt t="8348" x="6053138" y="3167063"/>
          <p14:tracePt t="8356" x="5776913" y="3167063"/>
          <p14:tracePt t="8365" x="5448300" y="3167063"/>
          <p14:tracePt t="8372" x="5173663" y="3167063"/>
          <p14:tracePt t="8379" x="5038725" y="3167063"/>
          <p14:tracePt t="8388" x="4776788" y="3167063"/>
          <p14:tracePt t="8393" x="4556125" y="3167063"/>
          <p14:tracePt t="8401" x="4395788" y="3167063"/>
          <p14:tracePt t="8408" x="4173538" y="3167063"/>
          <p14:tracePt t="8416" x="4025900" y="3173413"/>
          <p14:tracePt t="8423" x="3932238" y="3173413"/>
          <p14:tracePt t="8439" x="3811588" y="3181350"/>
          <p14:tracePt t="8446" x="3744913" y="3181350"/>
          <p14:tracePt t="8455" x="3697288" y="3194050"/>
          <p14:tracePt t="8460" x="3643313" y="3200400"/>
          <p14:tracePt t="8469" x="3609975" y="3221038"/>
          <p14:tracePt t="8475" x="3562350" y="3227388"/>
          <p14:tracePt t="8484" x="3509963" y="3233738"/>
          <p14:tracePt t="8490" x="3475038" y="3254375"/>
          <p14:tracePt t="8498" x="3441700" y="3268663"/>
          <p14:tracePt t="8506" x="3395663" y="3294063"/>
          <p14:tracePt t="8514" x="3375025" y="3314700"/>
          <p14:tracePt t="8522" x="3348038" y="3335338"/>
          <p14:tracePt t="8528" x="3327400" y="3348038"/>
          <p14:tracePt t="8543" x="3294063" y="3375025"/>
          <p14:tracePt t="8551" x="3267075" y="3402013"/>
          <p14:tracePt t="8560" x="3221038" y="3429000"/>
          <p14:tracePt t="8566" x="3154363" y="3468688"/>
          <p14:tracePt t="8574" x="3079750" y="3509963"/>
          <p14:tracePt t="8581" x="3019425" y="3549650"/>
          <p14:tracePt t="8590" x="2959100" y="3570288"/>
          <p14:tracePt t="8610" x="2898775" y="3603625"/>
          <p14:tracePt t="8619" x="2851150" y="3630613"/>
          <p14:tracePt t="8626" x="2684463" y="3717925"/>
          <p14:tracePt t="8635" x="2636838" y="3744913"/>
          <p14:tracePt t="8642" x="2603500" y="3763963"/>
          <p14:tracePt t="8648" x="2570163" y="3790950"/>
          <p14:tracePt t="8655" x="2522538" y="3817938"/>
          <p14:tracePt t="8663" x="2489200" y="3832225"/>
          <p14:tracePt t="8672" x="2443163" y="3851275"/>
          <p14:tracePt t="8678" x="2381250" y="3884613"/>
          <p14:tracePt t="8686" x="2362200" y="3892550"/>
          <p14:tracePt t="8693" x="2320925" y="3905250"/>
          <p14:tracePt t="8701" x="2287588" y="3911600"/>
          <p14:tracePt t="8708" x="2260600" y="3925888"/>
          <p14:tracePt t="8716" x="2214563" y="3932238"/>
          <p14:tracePt t="8722" x="2193925" y="3938588"/>
          <p14:tracePt t="8731" x="2181225" y="3944938"/>
          <p14:tracePt t="8739" x="2173288" y="3944938"/>
          <p14:tracePt t="8746" x="2166938" y="3952875"/>
          <p14:tracePt t="8761" x="2160588" y="3952875"/>
          <p14:tracePt t="8775" x="2154238" y="3952875"/>
          <p14:tracePt t="8790" x="2147888" y="3952875"/>
          <p14:tracePt t="8822" x="2133600" y="3952875"/>
          <p14:tracePt t="8828" x="2120900" y="3952875"/>
          <p14:tracePt t="8836" x="2112963" y="3952875"/>
          <p14:tracePt t="8843" x="2100263" y="3952875"/>
          <p14:tracePt t="8851" x="2093913" y="3952875"/>
          <p14:tracePt t="9248" x="2106613" y="3952875"/>
          <p14:tracePt t="9256" x="2139950" y="3952875"/>
          <p14:tracePt t="9263" x="2160588" y="3959225"/>
          <p14:tracePt t="9270" x="2193925" y="3959225"/>
          <p14:tracePt t="9277" x="2220913" y="3965575"/>
          <p14:tracePt t="9285" x="2260600" y="3965575"/>
          <p14:tracePt t="9300" x="2295525" y="3971925"/>
          <p14:tracePt t="9309" x="2335213" y="3971925"/>
          <p14:tracePt t="9316" x="2374900" y="3971925"/>
          <p14:tracePt t="9325" x="2422525" y="3986213"/>
          <p14:tracePt t="9330" x="2462213" y="3986213"/>
          <p14:tracePt t="9338" x="2495550" y="3986213"/>
          <p14:tracePt t="9345" x="2543175" y="3986213"/>
          <p14:tracePt t="9354" x="2576513" y="3986213"/>
          <p14:tracePt t="9360" x="2643188" y="3986213"/>
          <p14:tracePt t="9368" x="2690813" y="3986213"/>
          <p14:tracePt t="9376" x="2730500" y="3986213"/>
          <p14:tracePt t="9384" x="2751138" y="3986213"/>
          <p14:tracePt t="9391" x="2805113" y="3986213"/>
          <p14:tracePt t="9397" x="2844800" y="3986213"/>
          <p14:tracePt t="9413" x="2871788" y="3986213"/>
          <p14:tracePt t="9421" x="2898775" y="3986213"/>
          <p14:tracePt t="9436" x="2905125" y="3986213"/>
          <p14:tracePt t="9443" x="2911475" y="3986213"/>
          <p14:tracePt t="9451" x="2919413" y="3986213"/>
          <p14:tracePt t="9766" x="2925763" y="3986213"/>
          <p14:tracePt t="9773" x="2932113" y="3986213"/>
          <p14:tracePt t="9780" x="2938463" y="3986213"/>
          <p14:tracePt t="9788" x="2946400" y="3986213"/>
          <p14:tracePt t="9795" x="2959100" y="3986213"/>
          <p14:tracePt t="9803" x="2971800" y="3986213"/>
          <p14:tracePt t="9811" x="2979738" y="3986213"/>
          <p14:tracePt t="9817" x="2986088" y="3986213"/>
          <p14:tracePt t="9841" x="3006725" y="3986213"/>
          <p14:tracePt t="9848" x="3019425" y="3986213"/>
          <p14:tracePt t="9856" x="3040063" y="3986213"/>
          <p14:tracePt t="9862" x="3059113" y="3971925"/>
          <p14:tracePt t="9870" x="3094038" y="3971925"/>
          <p14:tracePt t="9877" x="3119438" y="3971925"/>
          <p14:tracePt t="9884" x="3154363" y="3965575"/>
          <p14:tracePt t="9892" x="3179763" y="3959225"/>
          <p14:tracePt t="9899" x="3214688" y="3959225"/>
          <p14:tracePt t="9906" x="3241675" y="3959225"/>
          <p14:tracePt t="9914" x="3275013" y="3959225"/>
          <p14:tracePt t="9931" x="3354388" y="3959225"/>
          <p14:tracePt t="9937" x="3389313" y="3952875"/>
          <p14:tracePt t="9945" x="3441700" y="3952875"/>
          <p14:tracePt t="9952" x="3509963" y="3952875"/>
          <p14:tracePt t="9960" x="3549650" y="3952875"/>
          <p14:tracePt t="9968" x="3576638" y="3952875"/>
          <p14:tracePt t="9978" x="3609975" y="3952875"/>
          <p14:tracePt t="9983" x="3643313" y="3944938"/>
          <p14:tracePt t="9991" x="3683000" y="3944938"/>
          <p14:tracePt t="9998" x="3703638" y="3944938"/>
          <p14:tracePt t="10006" x="3717925" y="3944938"/>
          <p14:tracePt t="10021" x="3724275" y="3944938"/>
          <p14:tracePt t="10440" x="3730625" y="3944938"/>
          <p14:tracePt t="10447" x="3744913" y="3944938"/>
          <p14:tracePt t="10456" x="3778250" y="3944938"/>
          <p14:tracePt t="10464" x="3830638" y="3938588"/>
          <p14:tracePt t="10470" x="3871913" y="3938588"/>
          <p14:tracePt t="10480" x="3925888" y="3925888"/>
          <p14:tracePt t="10494" x="3978275" y="3925888"/>
          <p14:tracePt t="10500" x="4059238" y="3925888"/>
          <p14:tracePt t="10507" x="4106863" y="3925888"/>
          <p14:tracePt t="10515" x="4186238" y="3919538"/>
          <p14:tracePt t="10523" x="4254500" y="3919538"/>
          <p14:tracePt t="10531" x="4333875" y="3905250"/>
          <p14:tracePt t="10538" x="4387850" y="3905250"/>
          <p14:tracePt t="10547" x="4421188" y="3905250"/>
          <p14:tracePt t="10553" x="4441825" y="3898900"/>
          <p14:tracePt t="10561" x="4462463" y="3898900"/>
          <p14:tracePt t="10568" x="4489450" y="3898900"/>
          <p14:tracePt t="10575" x="4508500" y="3898900"/>
          <p14:tracePt t="10583" x="4522788" y="3898900"/>
          <p14:tracePt t="10591" x="4535488" y="3898900"/>
          <p14:tracePt t="10606" x="4549775" y="3898900"/>
          <p14:tracePt t="10621" x="4556125" y="3898900"/>
          <p14:tracePt t="11153" x="4562475" y="3898900"/>
          <p14:tracePt t="11160" x="4583113" y="3898900"/>
          <p14:tracePt t="11168" x="4610100" y="3898900"/>
          <p14:tracePt t="11176" x="4676775" y="3898900"/>
          <p14:tracePt t="11184" x="4730750" y="3898900"/>
          <p14:tracePt t="11190" x="4770438" y="3898900"/>
          <p14:tracePt t="11199" x="4837113" y="3898900"/>
          <p14:tracePt t="11205" x="4878388" y="3898900"/>
          <p14:tracePt t="11214" x="4945063" y="3898900"/>
          <p14:tracePt t="11220" x="4978400" y="3898900"/>
          <p14:tracePt t="11227" x="4999038" y="3898900"/>
          <p14:tracePt t="11235" x="5011738" y="3898900"/>
          <p14:tracePt t="11274" x="5032375" y="3898900"/>
          <p14:tracePt t="11280" x="5038725" y="3898900"/>
          <p14:tracePt t="11535" x="5053013" y="3898900"/>
          <p14:tracePt t="11543" x="5065713" y="3898900"/>
          <p14:tracePt t="11551" x="5086350" y="3898900"/>
          <p14:tracePt t="11557" x="5119688" y="3898900"/>
          <p14:tracePt t="11568" x="5146675" y="3898900"/>
          <p14:tracePt t="11581" x="5200650" y="3898900"/>
          <p14:tracePt t="11587" x="5240338" y="3898900"/>
          <p14:tracePt t="11596" x="5321300" y="3898900"/>
          <p14:tracePt t="11602" x="5387975" y="3898900"/>
          <p14:tracePt t="11611" x="5421313" y="3898900"/>
          <p14:tracePt t="11619" x="5468938" y="3898900"/>
          <p14:tracePt t="11625" x="5549900" y="3898900"/>
          <p14:tracePt t="11635" x="5595938" y="3892550"/>
          <p14:tracePt t="11641" x="5635625" y="3892550"/>
          <p14:tracePt t="11648" x="5670550" y="3892550"/>
          <p14:tracePt t="11655" x="5689600" y="3884613"/>
          <p14:tracePt t="11663" x="5703888" y="3884613"/>
          <p14:tracePt t="11670" x="5710238" y="3884613"/>
          <p14:tracePt t="11694" x="5716588" y="3884613"/>
          <p14:tracePt t="11722" x="5722938" y="3884613"/>
          <p14:tracePt t="12023" x="5730875" y="3884613"/>
          <p14:tracePt t="12030" x="5743575" y="3884613"/>
          <p14:tracePt t="12038" x="5764213" y="3884613"/>
          <p14:tracePt t="12045" x="5797550" y="3884613"/>
          <p14:tracePt t="12055" x="5824538" y="3884613"/>
          <p14:tracePt t="12060" x="5884863" y="3884613"/>
          <p14:tracePt t="12070" x="5924550" y="3884613"/>
          <p14:tracePt t="12091" x="6032500" y="3884613"/>
          <p14:tracePt t="12098" x="6092825" y="3884613"/>
          <p14:tracePt t="12106" x="6207125" y="3884613"/>
          <p14:tracePt t="12113" x="6253163" y="3884613"/>
          <p14:tracePt t="12121" x="6273800" y="3884613"/>
          <p14:tracePt t="12128" x="6286500" y="3884613"/>
          <p14:tracePt t="12137" x="6294438" y="3884613"/>
          <p14:tracePt t="12171" x="6307138" y="3884613"/>
          <p14:tracePt t="12173" x="6321425" y="3884613"/>
          <p14:tracePt t="12181" x="6334125" y="3884613"/>
          <p14:tracePt t="12188" x="6348413" y="3884613"/>
          <p14:tracePt t="12196" x="6361113" y="3884613"/>
          <p14:tracePt t="12205" x="6367463" y="3884613"/>
          <p14:tracePt t="12465" x="6373813" y="3884613"/>
          <p14:tracePt t="12473" x="6394450" y="3884613"/>
          <p14:tracePt t="12481" x="6415088" y="3884613"/>
          <p14:tracePt t="12489" x="6481763" y="3884613"/>
          <p14:tracePt t="12496" x="6575425" y="3884613"/>
          <p14:tracePt t="12506" x="6642100" y="3884613"/>
          <p14:tracePt t="12511" x="6737350" y="3884613"/>
          <p14:tracePt t="12518" x="6804025" y="3884613"/>
          <p14:tracePt t="12526" x="6870700" y="3884613"/>
          <p14:tracePt t="12534" x="6924675" y="3884613"/>
          <p14:tracePt t="12540" x="6964363" y="3884613"/>
          <p14:tracePt t="12556" x="6997700" y="3884613"/>
          <p14:tracePt t="12638" x="7005638" y="3884613"/>
          <p14:tracePt t="12646" x="7011988" y="3884613"/>
          <p14:tracePt t="12661" x="7018338" y="3884613"/>
          <p14:tracePt t="12668" x="7024688" y="3884613"/>
          <p14:tracePt t="12675" x="7032625" y="3884613"/>
          <p14:tracePt t="12684" x="7038975" y="3884613"/>
          <p14:tracePt t="12841" x="7051675" y="3884613"/>
          <p14:tracePt t="12847" x="7072313" y="3884613"/>
          <p14:tracePt t="12857" x="7105650" y="3884613"/>
          <p14:tracePt t="12864" x="7145338" y="3884613"/>
          <p14:tracePt t="12878" x="7172325" y="3884613"/>
          <p14:tracePt t="12886" x="7213600" y="3884613"/>
          <p14:tracePt t="12893" x="7273925" y="3884613"/>
          <p14:tracePt t="12900" x="7327900" y="3884613"/>
          <p14:tracePt t="12906" x="7380288" y="3884613"/>
          <p14:tracePt t="12914" x="7434263" y="3884613"/>
          <p14:tracePt t="12922" x="7502525" y="3884613"/>
          <p14:tracePt t="12929" x="7542213" y="3884613"/>
          <p14:tracePt t="12937" x="7623175" y="3884613"/>
          <p14:tracePt t="12945" x="7702550" y="3884613"/>
          <p14:tracePt t="12954" x="7796213" y="3884613"/>
          <p14:tracePt t="12960" x="7891463" y="3884613"/>
          <p14:tracePt t="12968" x="7964488" y="3884613"/>
          <p14:tracePt t="12975" x="7991475" y="3884613"/>
          <p14:tracePt t="12991" x="8031163" y="3884613"/>
          <p14:tracePt t="12998" x="8045450" y="3884613"/>
          <p14:tracePt t="13718" x="8058150" y="3884613"/>
          <p14:tracePt t="13727" x="8072438" y="3884613"/>
          <p14:tracePt t="13733" x="8112125" y="3884613"/>
          <p14:tracePt t="13742" x="8151813" y="3884613"/>
          <p14:tracePt t="13748" x="8205788" y="3884613"/>
          <p14:tracePt t="13755" x="8286750" y="3884613"/>
          <p14:tracePt t="13763" x="8367713" y="3884613"/>
          <p14:tracePt t="13771" x="8434388" y="3884613"/>
          <p14:tracePt t="13778" x="8515350" y="3884613"/>
          <p14:tracePt t="13786" x="8555038" y="3884613"/>
          <p14:tracePt t="13794" x="8602663" y="3884613"/>
          <p14:tracePt t="13801" x="8656638" y="3884613"/>
          <p14:tracePt t="13809" x="8696325" y="3884613"/>
          <p14:tracePt t="13816" x="8729663" y="3884613"/>
          <p14:tracePt t="13824" x="8742363" y="3884613"/>
          <p14:tracePt t="13830" x="8742363" y="3878263"/>
          <p14:tracePt t="13860" x="8750300" y="3878263"/>
          <p14:tracePt t="13878" x="8756650" y="3878263"/>
          <p14:tracePt t="13898" x="8756650" y="3871913"/>
          <p14:tracePt t="14190" x="8769350" y="3871913"/>
          <p14:tracePt t="14198" x="8789988" y="3871913"/>
          <p14:tracePt t="14206" x="8823325" y="3871913"/>
          <p14:tracePt t="14214" x="8850313" y="3871913"/>
          <p14:tracePt t="14220" x="8904288" y="3865563"/>
          <p14:tracePt t="14230" x="8970963" y="3865563"/>
          <p14:tracePt t="14235" x="9024938" y="3859213"/>
          <p14:tracePt t="14247" x="9072563" y="3859213"/>
          <p14:tracePt t="14251" x="9139238" y="3859213"/>
          <p14:tracePt t="14258" x="9193213" y="3859213"/>
          <p14:tracePt t="14265" x="9232900" y="3844925"/>
          <p14:tracePt t="14274" x="9253538" y="3844925"/>
          <p14:tracePt t="14288" x="9286875" y="3838575"/>
          <p14:tracePt t="14296" x="9320213" y="3838575"/>
          <p14:tracePt t="14304" x="9340850" y="3838575"/>
          <p14:tracePt t="14313" x="9353550" y="3838575"/>
          <p14:tracePt t="14341" x="9359900" y="3838575"/>
          <p14:tracePt t="14363" x="9367838" y="3838575"/>
          <p14:tracePt t="14370" x="9380538" y="3838575"/>
          <p14:tracePt t="14380" x="9393238" y="3838575"/>
          <p14:tracePt t="14395" x="9407525" y="3838575"/>
          <p14:tracePt t="14400" x="9420225" y="3838575"/>
          <p14:tracePt t="14408" x="9428163" y="3838575"/>
          <p14:tracePt t="14536" x="9434513" y="3838575"/>
          <p14:tracePt t="14544" x="9440863" y="3832225"/>
          <p14:tracePt t="14550" x="9453563" y="3832225"/>
          <p14:tracePt t="14558" x="9467850" y="3832225"/>
          <p14:tracePt t="14566" x="9474200" y="3832225"/>
          <p14:tracePt t="14573" x="9480550" y="3832225"/>
          <p14:tracePt t="14581" x="9494838" y="3832225"/>
          <p14:tracePt t="14588" x="9501188" y="3832225"/>
          <p14:tracePt t="14918" x="9494838" y="3824288"/>
          <p14:tracePt t="14924" x="9461500" y="3817938"/>
          <p14:tracePt t="14932" x="9420225" y="3811588"/>
          <p14:tracePt t="14955" x="9347200" y="3797300"/>
          <p14:tracePt t="14964" x="9280525" y="3790950"/>
          <p14:tracePt t="14970" x="9145588" y="3778250"/>
          <p14:tracePt t="14977" x="9024938" y="3757613"/>
          <p14:tracePt t="14985" x="8877300" y="3744913"/>
          <p14:tracePt t="14993" x="8648700" y="3717925"/>
          <p14:tracePt t="15000" x="8467725" y="3690938"/>
          <p14:tracePt t="15008" x="8151813" y="3657600"/>
          <p14:tracePt t="15017" x="7816850" y="3624263"/>
          <p14:tracePt t="15024" x="7683500" y="3603625"/>
          <p14:tracePt t="15032" x="7454900" y="3576638"/>
          <p14:tracePt t="15038" x="7307263" y="3563938"/>
          <p14:tracePt t="15046" x="7213600" y="3556000"/>
          <p14:tracePt t="15053" x="7138988" y="3556000"/>
          <p14:tracePt t="15061" x="7059613" y="3556000"/>
          <p14:tracePt t="15068" x="7018338" y="3556000"/>
          <p14:tracePt t="15076" x="6897688" y="3556000"/>
          <p14:tracePt t="15085" x="6843713" y="3556000"/>
          <p14:tracePt t="15090" x="6723063" y="3556000"/>
          <p14:tracePt t="15100" x="6602413" y="3556000"/>
          <p14:tracePt t="15106" x="6461125" y="3556000"/>
          <p14:tracePt t="15114" x="6173788" y="3556000"/>
          <p14:tracePt t="15120" x="6045200" y="3556000"/>
          <p14:tracePt t="15128" x="5737225" y="3563938"/>
          <p14:tracePt t="15136" x="5402263" y="3597275"/>
          <p14:tracePt t="15167" x="4456113" y="3670300"/>
          <p14:tracePt t="15174" x="4146550" y="3703638"/>
          <p14:tracePt t="15182" x="3616325" y="3763963"/>
          <p14:tracePt t="15188" x="3302000" y="3817938"/>
          <p14:tracePt t="15196" x="3006725" y="3865563"/>
          <p14:tracePt t="15203" x="2717800" y="3911600"/>
          <p14:tracePt t="15211" x="2582863" y="3932238"/>
          <p14:tracePt t="15217" x="2482850" y="3965575"/>
          <p14:tracePt t="15225" x="2443163" y="3971925"/>
          <p14:tracePt t="15235" x="2395538" y="3992563"/>
          <p14:tracePt t="15241" x="2381250" y="3998913"/>
          <p14:tracePt t="15250" x="2368550" y="4006850"/>
          <p14:tracePt t="15255" x="2355850" y="4019550"/>
          <p14:tracePt t="15263" x="2341563" y="4025900"/>
          <p14:tracePt t="15270" x="2328863" y="4032250"/>
          <p14:tracePt t="15279" x="2314575" y="4052888"/>
          <p14:tracePt t="15287" x="2301875" y="4059238"/>
          <p14:tracePt t="15294" x="2274888" y="4067175"/>
          <p14:tracePt t="15301" x="2254250" y="4079875"/>
          <p14:tracePt t="15308" x="2235200" y="4086225"/>
          <p14:tracePt t="15317" x="2200275" y="4100513"/>
          <p14:tracePt t="15324" x="2166938" y="4119563"/>
          <p14:tracePt t="15332" x="2079625" y="4160838"/>
          <p14:tracePt t="15338" x="2019300" y="4179888"/>
          <p14:tracePt t="15346" x="1965325" y="4200525"/>
          <p14:tracePt t="15354" x="1931988" y="4206875"/>
          <p14:tracePt t="15368" x="1878013" y="4227513"/>
          <p14:tracePt t="15378" x="1844675" y="4233863"/>
          <p14:tracePt t="15384" x="1838325" y="4240213"/>
          <p14:tracePt t="15390" x="1831975" y="4248150"/>
          <p14:tracePt t="15398" x="1825625" y="4248150"/>
          <p14:tracePt t="15504" x="1825625" y="4254500"/>
          <p14:tracePt t="15540" x="1825625" y="4260850"/>
          <p14:tracePt t="15780" x="1831975" y="4260850"/>
          <p14:tracePt t="15788" x="1865313" y="4267200"/>
          <p14:tracePt t="15795" x="1946275" y="4267200"/>
          <p14:tracePt t="15804" x="2012950" y="4275138"/>
          <p14:tracePt t="15810" x="2066925" y="4275138"/>
          <p14:tracePt t="15819" x="2133600" y="4275138"/>
          <p14:tracePt t="15825" x="2181225" y="4275138"/>
          <p14:tracePt t="15834" x="2295525" y="4275138"/>
          <p14:tracePt t="15840" x="2341563" y="4275138"/>
          <p14:tracePt t="15847" x="2435225" y="4275138"/>
          <p14:tracePt t="15855" x="2489200" y="4275138"/>
          <p14:tracePt t="15863" x="2543175" y="4275138"/>
          <p14:tracePt t="15870" x="2563813" y="4275138"/>
          <p14:tracePt t="15878" x="2570163" y="4275138"/>
          <p14:tracePt t="15887" x="2576513" y="4275138"/>
          <p14:tracePt t="15931" x="2582863" y="4275138"/>
          <p14:tracePt t="15937" x="2590800" y="4275138"/>
          <p14:tracePt t="15945" x="2603500" y="4275138"/>
          <p14:tracePt t="15953" x="2609850" y="4275138"/>
          <p14:tracePt t="15959" x="2616200" y="4275138"/>
          <p14:tracePt t="16156" x="2624138" y="4275138"/>
          <p14:tracePt t="16164" x="2636838" y="4275138"/>
          <p14:tracePt t="16171" x="2657475" y="4275138"/>
          <p14:tracePt t="16177" x="2670175" y="4275138"/>
          <p14:tracePt t="16188" x="2690813" y="4275138"/>
          <p14:tracePt t="16193" x="2730500" y="4275138"/>
          <p14:tracePt t="16200" x="2784475" y="4287838"/>
          <p14:tracePt t="16207" x="2878138" y="4287838"/>
          <p14:tracePt t="16215" x="2986088" y="4287838"/>
          <p14:tracePt t="16223" x="3046413" y="4287838"/>
          <p14:tracePt t="16239" x="3187700" y="4287838"/>
          <p14:tracePt t="16246" x="3254375" y="4287838"/>
          <p14:tracePt t="16255" x="3362325" y="4287838"/>
          <p14:tracePt t="16260" x="3414713" y="4287838"/>
          <p14:tracePt t="16268" x="3449638" y="4287838"/>
          <p14:tracePt t="16276" x="3475038" y="4287838"/>
          <p14:tracePt t="16284" x="3489325" y="4287838"/>
          <p14:tracePt t="16290" x="3502025" y="4287838"/>
          <p14:tracePt t="16298" x="3516313" y="4287838"/>
          <p14:tracePt t="16305" x="3529013" y="4287838"/>
          <p14:tracePt t="16313" x="3543300" y="4287838"/>
          <p14:tracePt t="16322" x="3562350" y="4287838"/>
          <p14:tracePt t="16328" x="3570288" y="4287838"/>
          <p14:tracePt t="16343" x="3582988" y="4287838"/>
          <p14:tracePt t="16350" x="3597275" y="4287838"/>
          <p14:tracePt t="16358" x="3603625" y="4287838"/>
          <p14:tracePt t="16366" x="3609975" y="4287838"/>
          <p14:tracePt t="17086" x="3582988" y="4260850"/>
          <p14:tracePt t="17092" x="3562350" y="4248150"/>
          <p14:tracePt t="17101" x="3535363" y="4233863"/>
          <p14:tracePt t="17109" x="3529013" y="4227513"/>
          <p14:tracePt t="17221" x="3529013" y="4233863"/>
          <p14:tracePt t="17228" x="3529013" y="4248150"/>
          <p14:tracePt t="17236" x="3529013" y="4267200"/>
          <p14:tracePt t="17243" x="3529013" y="4287838"/>
          <p14:tracePt t="17250" x="3509963" y="4321175"/>
          <p14:tracePt t="17260" x="3462338" y="4368800"/>
          <p14:tracePt t="17266" x="3402013" y="4422775"/>
          <p14:tracePt t="17275" x="3287713" y="4556125"/>
          <p14:tracePt t="17829" x="3308350" y="4549775"/>
          <p14:tracePt t="17835" x="3321050" y="4543425"/>
          <p14:tracePt t="17845" x="3335338" y="4535488"/>
          <p14:tracePt t="17850" x="3354388" y="4529138"/>
          <p14:tracePt t="17866" x="3362325" y="4522788"/>
          <p14:tracePt t="17873" x="3375025" y="4510088"/>
          <p14:tracePt t="17881" x="3381375" y="4495800"/>
          <p14:tracePt t="17887" x="3395663" y="4489450"/>
          <p14:tracePt t="17896" x="3402013" y="4475163"/>
          <p14:tracePt t="17903" x="3422650" y="4462463"/>
          <p14:tracePt t="17912" x="3441700" y="4449763"/>
          <p14:tracePt t="17918" x="3462338" y="4441825"/>
          <p14:tracePt t="17926" x="3482975" y="4435475"/>
          <p14:tracePt t="17933" x="3489325" y="4429125"/>
          <p14:tracePt t="17939" x="3509963" y="4422775"/>
          <p14:tracePt t="17947" x="3529013" y="4408488"/>
          <p14:tracePt t="17954" x="3556000" y="4402138"/>
          <p14:tracePt t="17970" x="3576638" y="4381500"/>
          <p14:tracePt t="17977" x="3597275" y="4375150"/>
          <p14:tracePt t="17985" x="3622675" y="4354513"/>
          <p14:tracePt t="17995" x="3670300" y="4335463"/>
          <p14:tracePt t="18000" x="3690938" y="4321175"/>
          <p14:tracePt t="18007" x="3724275" y="4294188"/>
          <p14:tracePt t="18015" x="3736975" y="4287838"/>
          <p14:tracePt t="18031" x="3744913" y="4281488"/>
          <p14:tracePt t="18038" x="3744913" y="4275138"/>
          <p14:tracePt t="18047" x="3751263" y="4275138"/>
          <p14:tracePt t="18062" x="3757613" y="4267200"/>
          <p14:tracePt t="18068" x="3770313" y="4267200"/>
          <p14:tracePt t="18084" x="3784600" y="4267200"/>
          <p14:tracePt t="18091" x="3797300" y="4267200"/>
          <p14:tracePt t="18098" x="3824288" y="4267200"/>
          <p14:tracePt t="18106" x="3851275" y="4267200"/>
          <p14:tracePt t="18114" x="3871913" y="4267200"/>
          <p14:tracePt t="18121" x="3898900" y="4267200"/>
          <p14:tracePt t="18137" x="3959225" y="4267200"/>
          <p14:tracePt t="18146" x="3978275" y="4267200"/>
          <p14:tracePt t="18151" x="4032250" y="4267200"/>
          <p14:tracePt t="18158" x="4113213" y="4267200"/>
          <p14:tracePt t="18165" x="4179888" y="4267200"/>
          <p14:tracePt t="18174" x="4233863" y="4267200"/>
          <p14:tracePt t="18188" x="4300538" y="4267200"/>
          <p14:tracePt t="18197" x="4348163" y="4267200"/>
          <p14:tracePt t="18215" x="4481513" y="4275138"/>
          <p14:tracePt t="18218" x="4562475" y="4281488"/>
          <p14:tracePt t="18225" x="4616450" y="4281488"/>
          <p14:tracePt t="18232" x="4676775" y="4294188"/>
          <p14:tracePt t="18241" x="4716463" y="4294188"/>
          <p14:tracePt t="18249" x="4751388" y="4294188"/>
          <p14:tracePt t="18255" x="4797425" y="4294188"/>
          <p14:tracePt t="18264" x="4864100" y="4294188"/>
          <p14:tracePt t="18270" x="4878388" y="4294188"/>
          <p14:tracePt t="18280" x="4911725" y="4294188"/>
          <p14:tracePt t="18285" x="4951413" y="4294188"/>
          <p14:tracePt t="18300" x="4978400" y="4294188"/>
          <p14:tracePt t="18308" x="5019675" y="4281488"/>
          <p14:tracePt t="18324" x="5106988" y="4281488"/>
          <p14:tracePt t="18331" x="5132388" y="4281488"/>
          <p14:tracePt t="18338" x="5146675" y="4281488"/>
          <p14:tracePt t="18347" x="5180013" y="4281488"/>
          <p14:tracePt t="18353" x="5194300" y="4281488"/>
          <p14:tracePt t="18362" x="5213350" y="4287838"/>
          <p14:tracePt t="18368" x="5227638" y="4287838"/>
          <p14:tracePt t="18376" x="5240338" y="4287838"/>
          <p14:tracePt t="18383" x="5254625" y="4287838"/>
          <p14:tracePt t="18391" x="5267325" y="4287838"/>
          <p14:tracePt t="18414" x="5273675" y="4287838"/>
          <p14:tracePt t="18421" x="5280025" y="4287838"/>
          <p14:tracePt t="18432" x="5287963" y="4287838"/>
          <p14:tracePt t="18436" x="5294313" y="4287838"/>
          <p14:tracePt t="18444" x="5307013" y="4287838"/>
          <p14:tracePt t="18451" x="5321300" y="4287838"/>
          <p14:tracePt t="18458" x="5334000" y="4287838"/>
          <p14:tracePt t="18465" x="5354638" y="4287838"/>
          <p14:tracePt t="18473" x="5375275" y="4287838"/>
          <p14:tracePt t="18483" x="5394325" y="4287838"/>
          <p14:tracePt t="18488" x="5414963" y="4287838"/>
          <p14:tracePt t="18498" x="5441950" y="4287838"/>
          <p14:tracePt t="18503" x="5448300" y="4287838"/>
          <p14:tracePt t="18518" x="5462588" y="4287838"/>
          <p14:tracePt t="18526" x="5468938" y="4287838"/>
          <p14:tracePt t="18563" x="5475288" y="4287838"/>
          <p14:tracePt t="18570" x="5481638" y="4287838"/>
          <p14:tracePt t="18578" x="5487988" y="4287838"/>
          <p14:tracePt t="18585" x="5508625" y="4287838"/>
          <p14:tracePt t="18594" x="5529263" y="4287838"/>
          <p14:tracePt t="18600" x="5549900" y="4287838"/>
          <p14:tracePt t="18608" x="5589588" y="4287838"/>
          <p14:tracePt t="18633" x="5683250" y="4287838"/>
          <p14:tracePt t="18638" x="5716588" y="4287838"/>
          <p14:tracePt t="18648" x="5743575" y="4294188"/>
          <p14:tracePt t="18653" x="5770563" y="4294188"/>
          <p14:tracePt t="18661" x="5791200" y="4294188"/>
          <p14:tracePt t="18667" x="5810250" y="4294188"/>
          <p14:tracePt t="18675" x="5843588" y="4294188"/>
          <p14:tracePt t="18683" x="5884863" y="4294188"/>
          <p14:tracePt t="18690" x="5924550" y="4302125"/>
          <p14:tracePt t="18699" x="5978525" y="4302125"/>
          <p14:tracePt t="18706" x="6011863" y="4302125"/>
          <p14:tracePt t="18715" x="6053138" y="4302125"/>
          <p14:tracePt t="18728" x="6105525" y="4302125"/>
          <p14:tracePt t="18735" x="6132513" y="4302125"/>
          <p14:tracePt t="18744" x="6165850" y="4302125"/>
          <p14:tracePt t="18751" x="6186488" y="4302125"/>
          <p14:tracePt t="18758" x="6207125" y="4302125"/>
          <p14:tracePt t="18765" x="6240463" y="4302125"/>
          <p14:tracePt t="18774" x="6267450" y="4302125"/>
          <p14:tracePt t="18782" x="6300788" y="4302125"/>
          <p14:tracePt t="18788" x="6327775" y="4302125"/>
          <p14:tracePt t="18796" x="6348413" y="4302125"/>
          <p14:tracePt t="18803" x="6381750" y="4302125"/>
          <p14:tracePt t="18811" x="6408738" y="4302125"/>
          <p14:tracePt t="18818" x="6415088" y="4302125"/>
          <p14:tracePt t="18826" x="6427788" y="4294188"/>
          <p14:tracePt t="18841" x="6442075" y="4294188"/>
          <p14:tracePt t="18849" x="6454775" y="4294188"/>
          <p14:tracePt t="18855" x="6475413" y="4294188"/>
          <p14:tracePt t="18866" x="6488113" y="4294188"/>
          <p14:tracePt t="18870" x="6508750" y="4294188"/>
          <p14:tracePt t="18878" x="6529388" y="4294188"/>
          <p14:tracePt t="18900" x="6635750" y="4294188"/>
          <p14:tracePt t="18908" x="6677025" y="4294188"/>
          <p14:tracePt t="18918" x="6689725" y="4294188"/>
          <p14:tracePt t="18923" x="6710363" y="4294188"/>
          <p14:tracePt t="18933" x="6723063" y="4294188"/>
          <p14:tracePt t="18945" x="6729413" y="4294188"/>
          <p14:tracePt t="18952" x="6737350" y="4294188"/>
          <p14:tracePt t="18959" x="6743700" y="4294188"/>
          <p14:tracePt t="18966" x="6756400" y="4294188"/>
          <p14:tracePt t="18974" x="6764338" y="4294188"/>
          <p14:tracePt t="18983" x="6770688" y="4294188"/>
          <p14:tracePt t="18999" x="6777038" y="4294188"/>
          <p14:tracePt t="19005" x="6783388" y="4294188"/>
          <p14:tracePt t="19148" x="6789738" y="4294188"/>
          <p14:tracePt t="19193" x="6797675" y="4294188"/>
          <p14:tracePt t="19207" x="6810375" y="4294188"/>
          <p14:tracePt t="19216" x="6824663" y="4294188"/>
          <p14:tracePt t="19223" x="6843713" y="4294188"/>
          <p14:tracePt t="19230" x="6864350" y="4294188"/>
          <p14:tracePt t="19237" x="6891338" y="4294188"/>
          <p14:tracePt t="19246" x="6911975" y="4302125"/>
          <p14:tracePt t="19254" x="6931025" y="4302125"/>
          <p14:tracePt t="19260" x="6951663" y="4302125"/>
          <p14:tracePt t="19276" x="6964363" y="4302125"/>
          <p14:tracePt t="19285" x="6978650" y="4302125"/>
          <p14:tracePt t="19290" x="6991350" y="4302125"/>
          <p14:tracePt t="19298" x="6997700" y="4302125"/>
          <p14:tracePt t="19313" x="7005638" y="4302125"/>
          <p14:tracePt t="19328" x="7011988" y="4302125"/>
          <p14:tracePt t="19352" x="7018338" y="4302125"/>
          <p14:tracePt t="19368" x="7024688" y="4302125"/>
          <p14:tracePt t="19380" x="7032625" y="4302125"/>
          <p14:tracePt t="19387" x="7038975" y="4302125"/>
          <p14:tracePt t="19395" x="7051675" y="4302125"/>
          <p14:tracePt t="19402" x="7065963" y="4302125"/>
          <p14:tracePt t="19420" x="7078663" y="4302125"/>
          <p14:tracePt t="19426" x="7099300" y="4302125"/>
          <p14:tracePt t="19436" x="7112000" y="4302125"/>
          <p14:tracePt t="19441" x="7138988" y="4302125"/>
          <p14:tracePt t="19448" x="7153275" y="4302125"/>
          <p14:tracePt t="19455" x="7159625" y="4302125"/>
          <p14:tracePt t="19464" x="7186613" y="4308475"/>
          <p14:tracePt t="19471" x="7207250" y="4308475"/>
          <p14:tracePt t="19478" x="7219950" y="4308475"/>
          <p14:tracePt t="19494" x="7240588" y="4308475"/>
          <p14:tracePt t="19502" x="7273925" y="4314825"/>
          <p14:tracePt t="19508" x="7292975" y="4314825"/>
          <p14:tracePt t="19517" x="7313613" y="4314825"/>
          <p14:tracePt t="19523" x="7334250" y="4314825"/>
          <p14:tracePt t="19531" x="7361238" y="4327525"/>
          <p14:tracePt t="19538" x="7380288" y="4327525"/>
          <p14:tracePt t="19546" x="7400925" y="4327525"/>
          <p14:tracePt t="19553" x="7421563" y="4327525"/>
          <p14:tracePt t="19561" x="7454900" y="4327525"/>
          <p14:tracePt t="19569" x="7481888" y="4327525"/>
          <p14:tracePt t="19576" x="7515225" y="4327525"/>
          <p14:tracePt t="19586" x="7562850" y="4327525"/>
          <p14:tracePt t="19598" x="7596188" y="4327525"/>
          <p14:tracePt t="19605" x="7635875" y="4327525"/>
          <p14:tracePt t="19613" x="7662863" y="4327525"/>
          <p14:tracePt t="19621" x="7696200" y="4327525"/>
          <p14:tracePt t="19628" x="7710488" y="4341813"/>
          <p14:tracePt t="19637" x="7716838" y="4341813"/>
          <p14:tracePt t="19644" x="7723188" y="4341813"/>
          <p14:tracePt t="19667" x="7735888" y="4341813"/>
          <p14:tracePt t="19673" x="7750175" y="4341813"/>
          <p14:tracePt t="19681" x="7783513" y="4341813"/>
          <p14:tracePt t="19688" x="7796213" y="4341813"/>
          <p14:tracePt t="19696" x="7816850" y="4341813"/>
          <p14:tracePt t="19703" x="7831138" y="4341813"/>
          <p14:tracePt t="19711" x="7850188" y="4348163"/>
          <p14:tracePt t="19719" x="7870825" y="4348163"/>
          <p14:tracePt t="19726" x="7897813" y="4348163"/>
          <p14:tracePt t="19736" x="7918450" y="4348163"/>
          <p14:tracePt t="19741" x="7931150" y="4348163"/>
          <p14:tracePt t="19748" x="7943850" y="4348163"/>
          <p14:tracePt t="19755" x="7958138" y="4348163"/>
          <p14:tracePt t="20093" x="7964488" y="4348163"/>
          <p14:tracePt t="20100" x="7985125" y="4348163"/>
          <p14:tracePt t="20108" x="7997825" y="4348163"/>
          <p14:tracePt t="20116" x="8018463" y="4348163"/>
          <p14:tracePt t="20122" x="8031163" y="4348163"/>
          <p14:tracePt t="20130" x="8066088" y="4348163"/>
          <p14:tracePt t="20146" x="8085138" y="4348163"/>
          <p14:tracePt t="20155" x="8105775" y="4348163"/>
          <p14:tracePt t="20160" x="8139113" y="4348163"/>
          <p14:tracePt t="20172" x="8159750" y="4348163"/>
          <p14:tracePt t="20175" x="8186738" y="4348163"/>
          <p14:tracePt t="20183" x="8213725" y="4348163"/>
          <p14:tracePt t="20190" x="8232775" y="4341813"/>
          <p14:tracePt t="20197" x="8259763" y="4341813"/>
          <p14:tracePt t="20205" x="8313738" y="4327525"/>
          <p14:tracePt t="20213" x="8353425" y="4327525"/>
          <p14:tracePt t="20221" x="8386763" y="4327525"/>
          <p14:tracePt t="20227" x="8428038" y="4327525"/>
          <p14:tracePt t="20236" x="8467725" y="4327525"/>
          <p14:tracePt t="20250" x="8488363" y="4327525"/>
          <p14:tracePt t="20257" x="8509000" y="4327525"/>
          <p14:tracePt t="20281" x="8534400" y="4327525"/>
          <p14:tracePt t="20296" x="8542338" y="4327525"/>
          <p14:tracePt t="20506" x="8555038" y="4327525"/>
          <p14:tracePt t="20513" x="8569325" y="4327525"/>
          <p14:tracePt t="20520" x="8582025" y="4327525"/>
          <p14:tracePt t="20527" x="8602663" y="4327525"/>
          <p14:tracePt t="20536" x="8621713" y="4327525"/>
          <p14:tracePt t="20543" x="8648700" y="4327525"/>
          <p14:tracePt t="20551" x="8669338" y="4327525"/>
          <p14:tracePt t="20558" x="8689975" y="4327525"/>
          <p14:tracePt t="20565" x="8716963" y="4327525"/>
          <p14:tracePt t="20582" x="8729663" y="4327525"/>
          <p14:tracePt t="20590" x="8756650" y="4327525"/>
          <p14:tracePt t="20605" x="8769350" y="4327525"/>
          <p14:tracePt t="20611" x="8789988" y="4327525"/>
          <p14:tracePt t="20618" x="8802688" y="4327525"/>
          <p14:tracePt t="20625" x="8816975" y="4327525"/>
          <p14:tracePt t="20634" x="8829675" y="4327525"/>
          <p14:tracePt t="20640" x="8843963" y="4327525"/>
          <p14:tracePt t="20648" x="8864600" y="4327525"/>
          <p14:tracePt t="20657" x="8883650" y="4327525"/>
          <p14:tracePt t="20664" x="8897938" y="4327525"/>
          <p14:tracePt t="20687" x="8924925" y="4327525"/>
          <p14:tracePt t="20693" x="8943975" y="4327525"/>
          <p14:tracePt t="20702" x="8958263" y="4327525"/>
          <p14:tracePt t="20708" x="8970963" y="4327525"/>
          <p14:tracePt t="20716" x="8991600" y="4327525"/>
          <p14:tracePt t="20724" x="9004300" y="4327525"/>
          <p14:tracePt t="20733" x="9018588" y="4327525"/>
          <p14:tracePt t="20739" x="9024938" y="4327525"/>
          <p14:tracePt t="21428" x="9037638" y="4327525"/>
          <p14:tracePt t="21436" x="9064625" y="4308475"/>
          <p14:tracePt t="21444" x="9118600" y="4294188"/>
          <p14:tracePt t="21450" x="9159875" y="4275138"/>
          <p14:tracePt t="21460" x="9220200" y="4267200"/>
          <p14:tracePt t="21465" x="9253538" y="4248150"/>
          <p14:tracePt t="21473" x="9332913" y="4214813"/>
          <p14:tracePt t="21481" x="9420225" y="4194175"/>
          <p14:tracePt t="21488" x="9501188" y="4167188"/>
          <p14:tracePt t="21498" x="9588500" y="4133850"/>
          <p14:tracePt t="21504" x="9729788" y="4086225"/>
          <p14:tracePt t="21510" x="9796463" y="4067175"/>
          <p14:tracePt t="21518" x="9937750" y="4019550"/>
          <p14:tracePt t="21527" x="10058400" y="3986213"/>
          <p14:tracePt t="21533" x="10158413" y="3952875"/>
          <p14:tracePt t="21541" x="10313988" y="3919538"/>
          <p14:tracePt t="21556" x="10374313" y="3898900"/>
          <p14:tracePt t="21563" x="10480675" y="3865563"/>
          <p14:tracePt t="21572" x="10601325" y="3844925"/>
          <p14:tracePt t="21579" x="10661650" y="3832225"/>
          <p14:tracePt t="21586" x="10850563" y="3797300"/>
          <p14:tracePt t="21595" x="10950575" y="3771900"/>
          <p14:tracePt t="21601" x="11085513" y="3751263"/>
          <p14:tracePt t="21609" x="11233150" y="3736975"/>
          <p14:tracePt t="21615" x="11353800" y="3717925"/>
          <p14:tracePt t="21623" x="11406188" y="3711575"/>
          <p14:tracePt t="21630" x="11507788" y="3697288"/>
          <p14:tracePt t="21637" x="11601450" y="3690938"/>
          <p14:tracePt t="21646" x="11655425" y="3690938"/>
          <p14:tracePt t="21653" x="11736388" y="3676650"/>
          <p14:tracePt t="21669" x="11842750" y="3663950"/>
          <p14:tracePt t="21678" x="11963400" y="3657600"/>
          <p14:tracePt t="21683" x="12023725" y="3643313"/>
          <p14:tracePt t="21691" x="12131675" y="3643313"/>
          <p14:tracePt t="21698" x="12158663" y="36369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999109" y="2228671"/>
            <a:ext cx="419377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1E5F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b="1" dirty="0">
              <a:solidFill>
                <a:srgbClr val="1E5F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4522528" y="2114530"/>
            <a:ext cx="388716" cy="326856"/>
          </a:xfrm>
          <a:prstGeom prst="line">
            <a:avLst/>
          </a:prstGeom>
          <a:ln w="12700">
            <a:solidFill>
              <a:srgbClr val="23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538329" y="2723745"/>
            <a:ext cx="654557" cy="534334"/>
          </a:xfrm>
          <a:prstGeom prst="line">
            <a:avLst/>
          </a:prstGeom>
          <a:ln w="12700">
            <a:solidFill>
              <a:srgbClr val="23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7258832" y="2114530"/>
            <a:ext cx="388716" cy="326856"/>
          </a:xfrm>
          <a:prstGeom prst="line">
            <a:avLst/>
          </a:prstGeom>
          <a:ln w="38100">
            <a:solidFill>
              <a:srgbClr val="23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199422" y="3161833"/>
            <a:ext cx="654557" cy="534334"/>
          </a:xfrm>
          <a:prstGeom prst="line">
            <a:avLst/>
          </a:prstGeom>
          <a:ln w="38100">
            <a:solidFill>
              <a:srgbClr val="23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AC13D11-6C57-47A4-84A2-56A78C31E77C}"/>
              </a:ext>
            </a:extLst>
          </p:cNvPr>
          <p:cNvSpPr txBox="1"/>
          <p:nvPr/>
        </p:nvSpPr>
        <p:spPr>
          <a:xfrm>
            <a:off x="4314322" y="4102274"/>
            <a:ext cx="35633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</a:p>
          <a:p>
            <a:pPr algn="ctr"/>
            <a:r>
              <a:rPr lang="en-US" altLang="zh-CN" sz="1600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Shiyun Wang</a:t>
            </a:r>
          </a:p>
          <a:p>
            <a:pPr algn="ctr"/>
            <a:r>
              <a:rPr lang="en-US" altLang="zh-CN" sz="1600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zh-CN" sz="1600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wangsy2@whu.edu.cn</a:t>
            </a:r>
            <a:endParaRPr lang="en-US" altLang="zh-CN" sz="1600" dirty="0">
              <a:solidFill>
                <a:srgbClr val="235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 Mao</a:t>
            </a:r>
          </a:p>
          <a:p>
            <a:pPr algn="ctr"/>
            <a:r>
              <a:rPr lang="en-US" altLang="zh-CN" sz="1600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zh-CN" sz="1600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maojin@whu.edu.cn</a:t>
            </a:r>
            <a:endParaRPr lang="en-US" altLang="zh-CN" sz="1600" dirty="0">
              <a:solidFill>
                <a:srgbClr val="235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 err="1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Yaxue</a:t>
            </a:r>
            <a:r>
              <a:rPr lang="en-US" altLang="zh-CN" sz="1600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</a:p>
          <a:p>
            <a:pPr algn="ctr"/>
            <a:r>
              <a:rPr lang="en-US" altLang="zh-CN" sz="1600" dirty="0">
                <a:solidFill>
                  <a:srgbClr val="235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myx_vicky@163.com</a:t>
            </a:r>
            <a:endParaRPr lang="zh-CN" altLang="en-US" sz="1600" dirty="0">
              <a:solidFill>
                <a:srgbClr val="235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518ED47A-2B60-4312-8D75-3B291A559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179">
        <p:split orient="vert"/>
      </p:transition>
    </mc:Choice>
    <mc:Fallback>
      <p:transition spd="slow" advTm="217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65" x="4086225" y="2139950"/>
          <p14:tracePt t="272" x="4073525" y="2133600"/>
          <p14:tracePt t="280" x="4059238" y="2120900"/>
          <p14:tracePt t="286" x="4052888" y="2114550"/>
          <p14:tracePt t="294" x="4046538" y="2106613"/>
          <p14:tracePt t="304" x="4032250" y="2100263"/>
          <p14:tracePt t="310" x="4025900" y="2093913"/>
          <p14:tracePt t="320" x="4025900" y="2087563"/>
          <p14:tracePt t="324" x="4019550" y="2087563"/>
          <p14:tracePt t="333" x="4013200" y="2087563"/>
          <p14:tracePt t="354" x="4013200" y="2079625"/>
          <p14:tracePt t="378" x="4005263" y="2073275"/>
          <p14:tracePt t="387" x="3992563" y="2066925"/>
          <p14:tracePt t="392" x="3978275" y="2052638"/>
          <p14:tracePt t="401" x="3978275" y="2046288"/>
          <p14:tracePt t="407" x="3965575" y="2039938"/>
          <p14:tracePt t="415" x="3952875" y="2027238"/>
          <p14:tracePt t="422" x="3944938" y="2019300"/>
          <p14:tracePt t="430" x="3932238" y="2012950"/>
          <p14:tracePt t="438" x="3917950" y="2006600"/>
          <p14:tracePt t="454" x="3892550" y="1985963"/>
          <p14:tracePt t="460" x="3878263" y="1979613"/>
          <p14:tracePt t="468" x="3865563" y="1966913"/>
          <p14:tracePt t="475" x="3851275" y="1958975"/>
          <p14:tracePt t="484" x="3838575" y="1946275"/>
          <p14:tracePt t="490" x="3824288" y="1939925"/>
          <p14:tracePt t="497" x="3790950" y="1919288"/>
          <p14:tracePt t="504" x="3757613" y="1892300"/>
          <p14:tracePt t="512" x="3709988" y="1858963"/>
          <p14:tracePt t="521" x="3663950" y="1831975"/>
          <p14:tracePt t="527" x="3630613" y="1819275"/>
          <p14:tracePt t="538" x="3556000" y="1784350"/>
          <p14:tracePt t="542" x="3522663" y="1771650"/>
          <p14:tracePt t="551" x="3468688" y="1751013"/>
          <p14:tracePt t="565" x="3408363" y="1738313"/>
          <p14:tracePt t="571" x="3402013" y="1738313"/>
          <p14:tracePt t="579" x="3375025" y="1724025"/>
          <p14:tracePt t="586" x="3354388" y="1711325"/>
          <p14:tracePt t="594" x="3335338" y="1697038"/>
          <p14:tracePt t="601" x="3314700" y="1690688"/>
          <p14:tracePt t="609" x="3308350" y="1690688"/>
          <p14:tracePt t="617" x="3294063" y="1684338"/>
          <p14:tracePt t="624" x="3267075" y="1671638"/>
          <p14:tracePt t="632" x="3233738" y="1651000"/>
          <p14:tracePt t="639" x="3206750" y="1644650"/>
          <p14:tracePt t="648" x="3179763" y="1636713"/>
          <p14:tracePt t="655" x="3154363" y="1630363"/>
          <p14:tracePt t="671" x="3106738" y="1624013"/>
          <p14:tracePt t="678" x="3079750" y="1624013"/>
          <p14:tracePt t="685" x="3046413" y="1624013"/>
          <p14:tracePt t="693" x="3025775" y="1617663"/>
          <p14:tracePt t="701" x="3013075" y="1617663"/>
          <p14:tracePt t="709" x="2992438" y="1617663"/>
          <p14:tracePt t="715" x="2979738" y="1617663"/>
          <p14:tracePt t="722" x="2959100" y="1609725"/>
          <p14:tracePt t="731" x="2938463" y="1609725"/>
          <p14:tracePt t="739" x="2925763" y="1609725"/>
          <p14:tracePt t="745" x="2898775" y="1609725"/>
          <p14:tracePt t="753" x="2878138" y="1609725"/>
          <p14:tracePt t="760" x="2838450" y="1609725"/>
          <p14:tracePt t="791" x="2817813" y="1609725"/>
          <p14:tracePt t="798" x="2790825" y="1609725"/>
          <p14:tracePt t="807" x="2763838" y="1609725"/>
          <p14:tracePt t="812" x="2757488" y="1609725"/>
          <p14:tracePt t="828" x="2744788" y="1609725"/>
          <p14:tracePt t="835" x="2730500" y="1609725"/>
          <p14:tracePt t="842" x="2717800" y="1603375"/>
          <p14:tracePt t="851" x="2684463" y="1603375"/>
          <p14:tracePt t="858" x="2663825" y="1590675"/>
          <p14:tracePt t="865" x="2643188" y="1590675"/>
          <p14:tracePt t="873" x="2609850" y="1584325"/>
          <p14:tracePt t="890" x="2555875" y="1570038"/>
          <p14:tracePt t="895" x="2536825" y="1563688"/>
          <p14:tracePt t="903" x="2522538" y="1563688"/>
          <p14:tracePt t="910" x="2516188" y="1563688"/>
          <p14:tracePt t="918" x="2509838" y="1557338"/>
          <p14:tracePt t="924" x="2503488" y="1557338"/>
          <p14:tracePt t="932" x="2495550" y="1557338"/>
          <p14:tracePt t="940" x="2489200" y="1549400"/>
          <p14:tracePt t="947" x="2476500" y="1549400"/>
          <p14:tracePt t="957" x="2462213" y="1543050"/>
          <p14:tracePt t="963" x="2449513" y="1543050"/>
          <p14:tracePt t="973" x="2422525" y="1536700"/>
          <p14:tracePt t="977" x="2395538" y="1530350"/>
          <p14:tracePt t="992" x="2355850" y="1524000"/>
          <p14:tracePt t="1001" x="2335213" y="1516063"/>
          <p14:tracePt t="1009" x="2308225" y="1509713"/>
          <p14:tracePt t="1015" x="2287588" y="1489075"/>
          <p14:tracePt t="1023" x="2268538" y="1476375"/>
          <p14:tracePt t="1031" x="2241550" y="1470025"/>
          <p14:tracePt t="1040" x="2227263" y="1462088"/>
          <p14:tracePt t="1045" x="2208213" y="1455738"/>
          <p14:tracePt t="1053" x="2193925" y="1449388"/>
          <p14:tracePt t="1062" x="2181225" y="1436688"/>
          <p14:tracePt t="1067" x="2160588" y="1428750"/>
          <p14:tracePt t="1075" x="2147888" y="1422400"/>
          <p14:tracePt t="1083" x="2120900" y="1401763"/>
          <p14:tracePt t="1090" x="2106613" y="1395413"/>
          <p14:tracePt t="1107" x="2093913" y="1389063"/>
          <p14:tracePt t="1113" x="2073275" y="1376363"/>
          <p14:tracePt t="1122" x="2046288" y="1368425"/>
          <p14:tracePt t="1128" x="2033588" y="1362075"/>
          <p14:tracePt t="1135" x="2012950" y="1349375"/>
          <p14:tracePt t="1145" x="1992313" y="1341438"/>
          <p14:tracePt t="1151" x="1958975" y="1314450"/>
          <p14:tracePt t="1157" x="1925638" y="1295400"/>
          <p14:tracePt t="1165" x="1878013" y="1281113"/>
          <p14:tracePt t="1174" x="1865313" y="1274763"/>
          <p14:tracePt t="1180" x="1858963" y="1274763"/>
          <p14:tracePt t="1194" x="1858963" y="1268413"/>
          <p14:tracePt t="1210" x="1852613" y="1268413"/>
          <p14:tracePt t="1270" x="1838325" y="1254125"/>
          <p14:tracePt t="1277" x="1838325" y="1247775"/>
          <p14:tracePt t="1285" x="1825625" y="1241425"/>
          <p14:tracePt t="1293" x="1811338" y="1228725"/>
          <p14:tracePt t="1300" x="1804988" y="1220788"/>
          <p14:tracePt t="1308" x="1798638" y="1208088"/>
          <p14:tracePt t="1324" x="1784350" y="1201738"/>
          <p14:tracePt t="1330" x="1771650" y="1187450"/>
          <p14:tracePt t="1338" x="1765300" y="1181100"/>
          <p14:tracePt t="1345" x="1751013" y="1166813"/>
          <p14:tracePt t="1353" x="1738313" y="1154113"/>
          <p14:tracePt t="1359" x="1724025" y="1147763"/>
          <p14:tracePt t="1368" x="1717675" y="1133475"/>
          <p14:tracePt t="1375" x="1697038" y="1120775"/>
          <p14:tracePt t="1383" x="1684338" y="1106488"/>
          <p14:tracePt t="1392" x="1670050" y="1081088"/>
          <p14:tracePt t="1397" x="1657350" y="1060450"/>
          <p14:tracePt t="1405" x="1630363" y="1039813"/>
          <p14:tracePt t="1412" x="1603375" y="993775"/>
          <p14:tracePt t="1428" x="1576388" y="946150"/>
          <p14:tracePt t="1435" x="1509713" y="846138"/>
          <p14:tracePt t="1442" x="1470025" y="785813"/>
          <p14:tracePt t="1451" x="1416050" y="684213"/>
          <p14:tracePt t="1459" x="1362075" y="611188"/>
          <p14:tracePt t="1464" x="1295400" y="536575"/>
          <p14:tracePt t="1475" x="1247775" y="482600"/>
          <p14:tracePt t="1480" x="1220788" y="436563"/>
          <p14:tracePt t="1489" x="1193800" y="403225"/>
          <p14:tracePt t="1495" x="1166813" y="368300"/>
          <p14:tracePt t="1502" x="1141413" y="334963"/>
          <p14:tracePt t="1511" x="1093788" y="282575"/>
          <p14:tracePt t="1517" x="1060450" y="234950"/>
          <p14:tracePt t="1526" x="1027113" y="187325"/>
          <p14:tracePt t="1542" x="973138" y="141288"/>
          <p14:tracePt t="1547" x="946150" y="93663"/>
          <p14:tracePt t="1555" x="925513" y="66675"/>
          <p14:tracePt t="1563" x="885825" y="33338"/>
        </p14:tracePtLst>
      </p14:laserTraceLst>
    </p:ext>
  </p:extLst>
</p:sld>
</file>

<file path=ppt/theme/theme1.xml><?xml version="1.0" encoding="utf-8"?>
<a:theme xmlns:a="http://schemas.openxmlformats.org/drawingml/2006/main" name="Office 主题​​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415</Words>
  <Application>Microsoft Office PowerPoint</Application>
  <PresentationFormat>宽屏</PresentationFormat>
  <Paragraphs>61</Paragraphs>
  <Slides>8</Slides>
  <Notes>6</Notes>
  <HiddenSlides>0</HiddenSlides>
  <MMClips>8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九九 王</dc:creator>
  <cp:lastModifiedBy>Wang Shiyun</cp:lastModifiedBy>
  <cp:revision>336</cp:revision>
  <dcterms:created xsi:type="dcterms:W3CDTF">2019-02-02T09:15:00Z</dcterms:created>
  <dcterms:modified xsi:type="dcterms:W3CDTF">2021-09-27T13:06:57Z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2052-11.1.0.8236</vt:lpwstr>
  </property>
</Properties>
</file>