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9" r:id="rId3"/>
    <p:sldId id="312" r:id="rId5"/>
    <p:sldId id="301" r:id="rId6"/>
    <p:sldId id="257" r:id="rId7"/>
    <p:sldId id="310" r:id="rId8"/>
    <p:sldId id="314" r:id="rId9"/>
    <p:sldId id="319" r:id="rId10"/>
    <p:sldId id="311" r:id="rId11"/>
    <p:sldId id="313" r:id="rId12"/>
    <p:sldId id="315" r:id="rId13"/>
    <p:sldId id="316" r:id="rId14"/>
    <p:sldId id="303" r:id="rId15"/>
    <p:sldId id="318" r:id="rId16"/>
    <p:sldId id="320" r:id="rId17"/>
    <p:sldId id="321" r:id="rId18"/>
    <p:sldId id="322" r:id="rId19"/>
    <p:sldId id="323" r:id="rId20"/>
    <p:sldId id="324" r:id="rId21"/>
    <p:sldId id="325" r:id="rId22"/>
    <p:sldId id="326" r:id="rId23"/>
    <p:sldId id="298" r:id="rId24"/>
  </p:sldIdLst>
  <p:sldSz cx="9144000" cy="5143500" type="screen16x9"/>
  <p:notesSz cx="6858000" cy="9144000"/>
  <p:embeddedFontLst>
    <p:embeddedFont>
      <p:font typeface="Poller One" panose="02010805070700060003"/>
      <p:regular r:id="rId28"/>
    </p:embeddedFont>
    <p:embeddedFont>
      <p:font typeface="Verdana" panose="020B0604030504040204"/>
      <p:regular r:id="rId29"/>
    </p:embeddedFont>
    <p:embeddedFont>
      <p:font typeface="Bebas Neue" panose="020B0606020202050201"/>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E64"/>
    <a:srgbClr val="967635"/>
    <a:srgbClr val="FFAE17"/>
    <a:srgbClr val="0E2049"/>
    <a:srgbClr val="000000"/>
    <a:srgbClr val="FFFFFF"/>
    <a:srgbClr val="869FB2"/>
    <a:srgbClr val="0E2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0"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xml"/><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1"/>
        <p:cNvGrpSpPr/>
        <p:nvPr/>
      </p:nvGrpSpPr>
      <p:grpSpPr>
        <a:xfrm>
          <a:off x="0" y="0"/>
          <a:ext cx="0" cy="0"/>
          <a:chOff x="0" y="0"/>
          <a:chExt cx="0" cy="0"/>
        </a:xfrm>
      </p:grpSpPr>
      <p:sp>
        <p:nvSpPr>
          <p:cNvPr id="632" name="Google Shape;632;gb141033ddb_16_1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b141033ddb_16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08"/>
        <p:cNvGrpSpPr/>
        <p:nvPr/>
      </p:nvGrpSpPr>
      <p:grpSpPr>
        <a:xfrm>
          <a:off x="0" y="0"/>
          <a:ext cx="0" cy="0"/>
          <a:chOff x="0" y="0"/>
          <a:chExt cx="0" cy="0"/>
        </a:xfrm>
      </p:grpSpPr>
      <p:sp>
        <p:nvSpPr>
          <p:cNvPr id="609" name="Google Shape;609;ga3389e722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a3389e722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1"/>
        <p:cNvGrpSpPr/>
        <p:nvPr/>
      </p:nvGrpSpPr>
      <p:grpSpPr>
        <a:xfrm>
          <a:off x="0" y="0"/>
          <a:ext cx="0" cy="0"/>
          <a:chOff x="0" y="0"/>
          <a:chExt cx="0" cy="0"/>
        </a:xfrm>
      </p:grpSpPr>
      <p:sp>
        <p:nvSpPr>
          <p:cNvPr id="632" name="Google Shape;632;gb141033ddb_16_1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b141033ddb_16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7"/>
        <p:cNvGrpSpPr/>
        <p:nvPr/>
      </p:nvGrpSpPr>
      <p:grpSpPr>
        <a:xfrm>
          <a:off x="0" y="0"/>
          <a:ext cx="0" cy="0"/>
          <a:chOff x="0" y="0"/>
          <a:chExt cx="0" cy="0"/>
        </a:xfrm>
      </p:grpSpPr>
      <p:sp>
        <p:nvSpPr>
          <p:cNvPr id="598" name="Google Shape;598;ga3389e722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3389e72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3794400" y="724725"/>
            <a:ext cx="4298700" cy="3027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a:spLocks noGrp="1"/>
          </p:cNvSpPr>
          <p:nvPr>
            <p:ph type="subTitle" idx="1"/>
          </p:nvPr>
        </p:nvSpPr>
        <p:spPr>
          <a:xfrm>
            <a:off x="3794400" y="3943125"/>
            <a:ext cx="4298700" cy="48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600">
                <a:solidFill>
                  <a:schemeClr val="dk1"/>
                </a:solidFill>
                <a:latin typeface="Verdana" panose="020B0604030504040204"/>
                <a:ea typeface="Verdana" panose="020B0604030504040204"/>
                <a:cs typeface="Verdana" panose="020B0604030504040204"/>
                <a:sym typeface="Verdana" panose="020B0604030504040204"/>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2" name="Google Shape;12;p2"/>
          <p:cNvGrpSpPr/>
          <p:nvPr/>
        </p:nvGrpSpPr>
        <p:grpSpPr>
          <a:xfrm>
            <a:off x="-6527046" y="578715"/>
            <a:ext cx="10191207" cy="3986106"/>
            <a:chOff x="236925" y="1436900"/>
            <a:chExt cx="7135700" cy="2791000"/>
          </a:xfrm>
        </p:grpSpPr>
        <p:sp>
          <p:nvSpPr>
            <p:cNvPr id="13" name="Google Shape;13;p2"/>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32;p2"/>
          <p:cNvSpPr/>
          <p:nvPr/>
        </p:nvSpPr>
        <p:spPr>
          <a:xfrm rot="2573752">
            <a:off x="3047277" y="1044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898851" y="37042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 name="Google Shape;34;p2"/>
          <p:cNvGrpSpPr/>
          <p:nvPr/>
        </p:nvGrpSpPr>
        <p:grpSpPr>
          <a:xfrm>
            <a:off x="359042" y="391152"/>
            <a:ext cx="2389920" cy="4240246"/>
            <a:chOff x="238125" y="1201450"/>
            <a:chExt cx="5129684" cy="9101194"/>
          </a:xfrm>
        </p:grpSpPr>
        <p:sp>
          <p:nvSpPr>
            <p:cNvPr id="35" name="Google Shape;35;p2"/>
            <p:cNvSpPr/>
            <p:nvPr/>
          </p:nvSpPr>
          <p:spPr>
            <a:xfrm>
              <a:off x="238125" y="1201450"/>
              <a:ext cx="366075" cy="718975"/>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4892109" y="1764192"/>
              <a:ext cx="475700" cy="694875"/>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1353850" y="2297425"/>
              <a:ext cx="394575" cy="361700"/>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494438" y="9820394"/>
              <a:ext cx="453775" cy="48225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210"/>
        <p:cNvGrpSpPr/>
        <p:nvPr/>
      </p:nvGrpSpPr>
      <p:grpSpPr>
        <a:xfrm>
          <a:off x="0" y="0"/>
          <a:ext cx="0" cy="0"/>
          <a:chOff x="0" y="0"/>
          <a:chExt cx="0" cy="0"/>
        </a:xfrm>
      </p:grpSpPr>
      <p:pic>
        <p:nvPicPr>
          <p:cNvPr id="211" name="Google Shape;211;p11"/>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212" name="Google Shape;21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3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13" name="Google Shape;213;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
        <p:nvSpPr>
          <p:cNvPr id="214" name="Google Shape;214;p11"/>
          <p:cNvSpPr/>
          <p:nvPr/>
        </p:nvSpPr>
        <p:spPr>
          <a:xfrm>
            <a:off x="407154" y="3113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1"/>
          <p:cNvSpPr/>
          <p:nvPr/>
        </p:nvSpPr>
        <p:spPr>
          <a:xfrm>
            <a:off x="8022696" y="27083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1"/>
          <p:cNvSpPr/>
          <p:nvPr/>
        </p:nvSpPr>
        <p:spPr>
          <a:xfrm>
            <a:off x="705070" y="4280798"/>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1"/>
          <p:cNvSpPr/>
          <p:nvPr/>
        </p:nvSpPr>
        <p:spPr>
          <a:xfrm>
            <a:off x="8113896" y="1030397"/>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1"/>
          <p:cNvSpPr/>
          <p:nvPr/>
        </p:nvSpPr>
        <p:spPr>
          <a:xfrm>
            <a:off x="8533571" y="43473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1"/>
          <p:cNvSpPr/>
          <p:nvPr/>
        </p:nvSpPr>
        <p:spPr>
          <a:xfrm flipH="1">
            <a:off x="435720" y="45731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1"/>
          <p:cNvSpPr/>
          <p:nvPr/>
        </p:nvSpPr>
        <p:spPr>
          <a:xfrm rot="10800000" flipH="1">
            <a:off x="456154" y="385008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1"/>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1"/>
          <p:cNvSpPr/>
          <p:nvPr/>
        </p:nvSpPr>
        <p:spPr>
          <a:xfrm rot="10800000" flipH="1">
            <a:off x="647120" y="100231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11"/>
          <p:cNvSpPr/>
          <p:nvPr/>
        </p:nvSpPr>
        <p:spPr>
          <a:xfrm rot="10800000" flipH="1">
            <a:off x="8244321" y="388880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1"/>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1"/>
          <p:cNvSpPr/>
          <p:nvPr/>
        </p:nvSpPr>
        <p:spPr>
          <a:xfrm rot="10800000">
            <a:off x="1043845" y="3664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2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USTOM_3">
    <p:spTree>
      <p:nvGrpSpPr>
        <p:cNvPr id="1" name="Shape 227"/>
        <p:cNvGrpSpPr/>
        <p:nvPr/>
      </p:nvGrpSpPr>
      <p:grpSpPr>
        <a:xfrm>
          <a:off x="0" y="0"/>
          <a:ext cx="0" cy="0"/>
          <a:chOff x="0" y="0"/>
          <a:chExt cx="0" cy="0"/>
        </a:xfrm>
      </p:grpSpPr>
      <p:pic>
        <p:nvPicPr>
          <p:cNvPr id="228" name="Google Shape;228;p13"/>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229" name="Google Shape;229;p13"/>
          <p:cNvSpPr txBox="1">
            <a:spLocks noGrp="1"/>
          </p:cNvSpPr>
          <p:nvPr>
            <p:ph type="title"/>
          </p:nvPr>
        </p:nvSpPr>
        <p:spPr>
          <a:xfrm>
            <a:off x="4572000" y="1464838"/>
            <a:ext cx="3930600" cy="1477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0" name="Google Shape;230;p13"/>
          <p:cNvSpPr txBox="1">
            <a:spLocks noGrp="1"/>
          </p:cNvSpPr>
          <p:nvPr>
            <p:ph type="subTitle" idx="1"/>
          </p:nvPr>
        </p:nvSpPr>
        <p:spPr>
          <a:xfrm>
            <a:off x="4572000" y="2980700"/>
            <a:ext cx="3642000" cy="92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800"/>
              <a:buNone/>
              <a:defRPr sz="1600">
                <a:solidFill>
                  <a:schemeClr val="dk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31" name="Google Shape;231;p13"/>
          <p:cNvSpPr/>
          <p:nvPr/>
        </p:nvSpPr>
        <p:spPr>
          <a:xfrm rot="10800000">
            <a:off x="8584645" y="44223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3"/>
          <p:cNvSpPr/>
          <p:nvPr/>
        </p:nvSpPr>
        <p:spPr>
          <a:xfrm rot="10800000">
            <a:off x="918029"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3"/>
          <p:cNvSpPr/>
          <p:nvPr/>
        </p:nvSpPr>
        <p:spPr>
          <a:xfrm rot="10800000">
            <a:off x="8245869" y="56316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3"/>
          <p:cNvSpPr/>
          <p:nvPr/>
        </p:nvSpPr>
        <p:spPr>
          <a:xfrm rot="10800000">
            <a:off x="444950"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3"/>
          <p:cNvSpPr/>
          <p:nvPr/>
        </p:nvSpPr>
        <p:spPr>
          <a:xfrm rot="10800000">
            <a:off x="407154"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3"/>
          <p:cNvSpPr/>
          <p:nvPr/>
        </p:nvSpPr>
        <p:spPr>
          <a:xfrm rot="10800000" flipH="1">
            <a:off x="8515219"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7"/>
        <p:cNvGrpSpPr/>
        <p:nvPr/>
      </p:nvGrpSpPr>
      <p:grpSpPr>
        <a:xfrm>
          <a:off x="0" y="0"/>
          <a:ext cx="0" cy="0"/>
          <a:chOff x="0" y="0"/>
          <a:chExt cx="0" cy="0"/>
        </a:xfrm>
      </p:grpSpPr>
      <p:pic>
        <p:nvPicPr>
          <p:cNvPr id="238" name="Google Shape;238;p14"/>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239" name="Google Shape;239;p14"/>
          <p:cNvSpPr txBox="1">
            <a:spLocks noGrp="1"/>
          </p:cNvSpPr>
          <p:nvPr>
            <p:ph type="title"/>
          </p:nvPr>
        </p:nvSpPr>
        <p:spPr>
          <a:xfrm>
            <a:off x="1924951" y="1568500"/>
            <a:ext cx="2442000" cy="800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0" name="Google Shape;240;p14"/>
          <p:cNvSpPr txBox="1">
            <a:spLocks noGrp="1"/>
          </p:cNvSpPr>
          <p:nvPr>
            <p:ph type="title" idx="2" hasCustomPrompt="1"/>
          </p:nvPr>
        </p:nvSpPr>
        <p:spPr>
          <a:xfrm>
            <a:off x="1077450" y="1414788"/>
            <a:ext cx="847500" cy="76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1" name="Google Shape;241;p14"/>
          <p:cNvSpPr txBox="1">
            <a:spLocks noGrp="1"/>
          </p:cNvSpPr>
          <p:nvPr>
            <p:ph type="subTitle" idx="1"/>
          </p:nvPr>
        </p:nvSpPr>
        <p:spPr>
          <a:xfrm>
            <a:off x="1924938" y="23031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Verdana" panose="020B0604030504040204"/>
                <a:ea typeface="Verdana" panose="020B0604030504040204"/>
                <a:cs typeface="Verdana" panose="020B0604030504040204"/>
                <a:sym typeface="Verdana" panose="020B0604030504040204"/>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42" name="Google Shape;242;p14"/>
          <p:cNvSpPr txBox="1">
            <a:spLocks noGrp="1"/>
          </p:cNvSpPr>
          <p:nvPr>
            <p:ph type="title" idx="3"/>
          </p:nvPr>
        </p:nvSpPr>
        <p:spPr>
          <a:xfrm>
            <a:off x="5624538" y="1568500"/>
            <a:ext cx="2442000" cy="800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3" name="Google Shape;243;p14"/>
          <p:cNvSpPr txBox="1">
            <a:spLocks noGrp="1"/>
          </p:cNvSpPr>
          <p:nvPr>
            <p:ph type="title" idx="4" hasCustomPrompt="1"/>
          </p:nvPr>
        </p:nvSpPr>
        <p:spPr>
          <a:xfrm>
            <a:off x="4784669" y="1420188"/>
            <a:ext cx="847500" cy="76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4"/>
          <p:cNvSpPr txBox="1">
            <a:spLocks noGrp="1"/>
          </p:cNvSpPr>
          <p:nvPr>
            <p:ph type="subTitle" idx="5"/>
          </p:nvPr>
        </p:nvSpPr>
        <p:spPr>
          <a:xfrm>
            <a:off x="5624538" y="23031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Verdana" panose="020B0604030504040204"/>
                <a:ea typeface="Verdana" panose="020B0604030504040204"/>
                <a:cs typeface="Verdana" panose="020B0604030504040204"/>
                <a:sym typeface="Verdana" panose="020B0604030504040204"/>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45" name="Google Shape;245;p14"/>
          <p:cNvSpPr txBox="1">
            <a:spLocks noGrp="1"/>
          </p:cNvSpPr>
          <p:nvPr>
            <p:ph type="title" idx="6"/>
          </p:nvPr>
        </p:nvSpPr>
        <p:spPr>
          <a:xfrm>
            <a:off x="1924946" y="3063575"/>
            <a:ext cx="2442000" cy="800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6" name="Google Shape;246;p14"/>
          <p:cNvSpPr txBox="1">
            <a:spLocks noGrp="1"/>
          </p:cNvSpPr>
          <p:nvPr>
            <p:ph type="title" idx="7" hasCustomPrompt="1"/>
          </p:nvPr>
        </p:nvSpPr>
        <p:spPr>
          <a:xfrm>
            <a:off x="1077450" y="2915254"/>
            <a:ext cx="847500" cy="76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7" name="Google Shape;247;p14"/>
          <p:cNvSpPr txBox="1">
            <a:spLocks noGrp="1"/>
          </p:cNvSpPr>
          <p:nvPr>
            <p:ph type="subTitle" idx="8"/>
          </p:nvPr>
        </p:nvSpPr>
        <p:spPr>
          <a:xfrm>
            <a:off x="1924938" y="37982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Verdana" panose="020B0604030504040204"/>
                <a:ea typeface="Verdana" panose="020B0604030504040204"/>
                <a:cs typeface="Verdana" panose="020B0604030504040204"/>
                <a:sym typeface="Verdana" panose="020B0604030504040204"/>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48" name="Google Shape;248;p14"/>
          <p:cNvSpPr txBox="1">
            <a:spLocks noGrp="1"/>
          </p:cNvSpPr>
          <p:nvPr>
            <p:ph type="title" idx="9"/>
          </p:nvPr>
        </p:nvSpPr>
        <p:spPr>
          <a:xfrm>
            <a:off x="5624538" y="3063578"/>
            <a:ext cx="2442000" cy="800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9" name="Google Shape;249;p14"/>
          <p:cNvSpPr txBox="1">
            <a:spLocks noGrp="1"/>
          </p:cNvSpPr>
          <p:nvPr>
            <p:ph type="title" idx="13" hasCustomPrompt="1"/>
          </p:nvPr>
        </p:nvSpPr>
        <p:spPr>
          <a:xfrm>
            <a:off x="4784669" y="2915257"/>
            <a:ext cx="847500" cy="76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0" name="Google Shape;250;p14"/>
          <p:cNvSpPr txBox="1">
            <a:spLocks noGrp="1"/>
          </p:cNvSpPr>
          <p:nvPr>
            <p:ph type="subTitle" idx="14"/>
          </p:nvPr>
        </p:nvSpPr>
        <p:spPr>
          <a:xfrm>
            <a:off x="5624538" y="37982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Verdana" panose="020B0604030504040204"/>
                <a:ea typeface="Verdana" panose="020B0604030504040204"/>
                <a:cs typeface="Verdana" panose="020B0604030504040204"/>
                <a:sym typeface="Verdana" panose="020B0604030504040204"/>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51" name="Google Shape;251;p1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2" name="Google Shape;252;p14"/>
          <p:cNvSpPr/>
          <p:nvPr/>
        </p:nvSpPr>
        <p:spPr>
          <a:xfrm rot="10800000">
            <a:off x="8584645" y="44223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4"/>
          <p:cNvSpPr/>
          <p:nvPr/>
        </p:nvSpPr>
        <p:spPr>
          <a:xfrm rot="10800000">
            <a:off x="918029"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4"/>
          <p:cNvSpPr/>
          <p:nvPr/>
        </p:nvSpPr>
        <p:spPr>
          <a:xfrm rot="10800000">
            <a:off x="8245869" y="56316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4"/>
          <p:cNvSpPr/>
          <p:nvPr/>
        </p:nvSpPr>
        <p:spPr>
          <a:xfrm rot="10800000">
            <a:off x="444950"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4"/>
          <p:cNvSpPr/>
          <p:nvPr/>
        </p:nvSpPr>
        <p:spPr>
          <a:xfrm rot="10800000">
            <a:off x="407154"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4"/>
          <p:cNvSpPr/>
          <p:nvPr/>
        </p:nvSpPr>
        <p:spPr>
          <a:xfrm rot="10800000" flipH="1">
            <a:off x="8515219"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6"/>
        </a:solidFill>
        <a:effectLst/>
      </p:bgPr>
    </p:bg>
    <p:spTree>
      <p:nvGrpSpPr>
        <p:cNvPr id="1" name="Shape 258"/>
        <p:cNvGrpSpPr/>
        <p:nvPr/>
      </p:nvGrpSpPr>
      <p:grpSpPr>
        <a:xfrm>
          <a:off x="0" y="0"/>
          <a:ext cx="0" cy="0"/>
          <a:chOff x="0" y="0"/>
          <a:chExt cx="0" cy="0"/>
        </a:xfrm>
      </p:grpSpPr>
      <p:pic>
        <p:nvPicPr>
          <p:cNvPr id="259" name="Google Shape;259;p15"/>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260" name="Google Shape;260;p15"/>
          <p:cNvSpPr txBox="1">
            <a:spLocks noGrp="1"/>
          </p:cNvSpPr>
          <p:nvPr>
            <p:ph type="title"/>
          </p:nvPr>
        </p:nvSpPr>
        <p:spPr>
          <a:xfrm>
            <a:off x="2290050" y="307855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61" name="Google Shape;261;p15"/>
          <p:cNvSpPr txBox="1">
            <a:spLocks noGrp="1"/>
          </p:cNvSpPr>
          <p:nvPr>
            <p:ph type="subTitle" idx="1"/>
          </p:nvPr>
        </p:nvSpPr>
        <p:spPr>
          <a:xfrm>
            <a:off x="1742275" y="1895725"/>
            <a:ext cx="5659500" cy="10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None/>
              <a:defRPr sz="2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62" name="Google Shape;262;p15"/>
          <p:cNvSpPr/>
          <p:nvPr/>
        </p:nvSpPr>
        <p:spPr>
          <a:xfrm rot="10800000">
            <a:off x="8584645" y="44223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5"/>
          <p:cNvSpPr/>
          <p:nvPr/>
        </p:nvSpPr>
        <p:spPr>
          <a:xfrm rot="10800000">
            <a:off x="918029" y="41688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5"/>
          <p:cNvSpPr/>
          <p:nvPr/>
        </p:nvSpPr>
        <p:spPr>
          <a:xfrm rot="10800000">
            <a:off x="8245869" y="56316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5"/>
          <p:cNvSpPr/>
          <p:nvPr/>
        </p:nvSpPr>
        <p:spPr>
          <a:xfrm rot="10800000">
            <a:off x="444950"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5"/>
          <p:cNvSpPr/>
          <p:nvPr/>
        </p:nvSpPr>
        <p:spPr>
          <a:xfrm rot="10800000">
            <a:off x="407154"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5"/>
          <p:cNvSpPr/>
          <p:nvPr/>
        </p:nvSpPr>
        <p:spPr>
          <a:xfrm rot="10800000" flipH="1">
            <a:off x="8515219"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5"/>
          <p:cNvSpPr/>
          <p:nvPr/>
        </p:nvSpPr>
        <p:spPr>
          <a:xfrm rot="10800000" flipH="1">
            <a:off x="559554" y="45747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5"/>
          <p:cNvSpPr/>
          <p:nvPr/>
        </p:nvSpPr>
        <p:spPr>
          <a:xfrm rot="10800000" flipH="1">
            <a:off x="8175096" y="46264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5"/>
          <p:cNvSpPr/>
          <p:nvPr/>
        </p:nvSpPr>
        <p:spPr>
          <a:xfrm rot="10800000" flipH="1">
            <a:off x="845945" y="10149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5"/>
          <p:cNvSpPr/>
          <p:nvPr/>
        </p:nvSpPr>
        <p:spPr>
          <a:xfrm rot="10800000" flipH="1">
            <a:off x="8245871" y="390570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5"/>
          <p:cNvSpPr/>
          <p:nvPr/>
        </p:nvSpPr>
        <p:spPr>
          <a:xfrm rot="10800000" flipH="1">
            <a:off x="7741621" y="315836"/>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5"/>
          <p:cNvSpPr/>
          <p:nvPr/>
        </p:nvSpPr>
        <p:spPr>
          <a:xfrm rot="10800000">
            <a:off x="1139645" y="31581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
    <p:spTree>
      <p:nvGrpSpPr>
        <p:cNvPr id="1" name="Shape 274"/>
        <p:cNvGrpSpPr/>
        <p:nvPr/>
      </p:nvGrpSpPr>
      <p:grpSpPr>
        <a:xfrm>
          <a:off x="0" y="0"/>
          <a:ext cx="0" cy="0"/>
          <a:chOff x="0" y="0"/>
          <a:chExt cx="0" cy="0"/>
        </a:xfrm>
      </p:grpSpPr>
      <p:pic>
        <p:nvPicPr>
          <p:cNvPr id="275" name="Google Shape;275;p1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76" name="Google Shape;27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7" name="Google Shape;277;p16"/>
          <p:cNvSpPr txBox="1">
            <a:spLocks noGrp="1"/>
          </p:cNvSpPr>
          <p:nvPr>
            <p:ph type="title" idx="2"/>
          </p:nvPr>
        </p:nvSpPr>
        <p:spPr>
          <a:xfrm>
            <a:off x="720000" y="30382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78" name="Google Shape;278;p16"/>
          <p:cNvSpPr txBox="1">
            <a:spLocks noGrp="1"/>
          </p:cNvSpPr>
          <p:nvPr>
            <p:ph type="subTitle" idx="1"/>
          </p:nvPr>
        </p:nvSpPr>
        <p:spPr>
          <a:xfrm>
            <a:off x="720000" y="3489713"/>
            <a:ext cx="2336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279" name="Google Shape;279;p16"/>
          <p:cNvSpPr txBox="1">
            <a:spLocks noGrp="1"/>
          </p:cNvSpPr>
          <p:nvPr>
            <p:ph type="title" idx="3"/>
          </p:nvPr>
        </p:nvSpPr>
        <p:spPr>
          <a:xfrm>
            <a:off x="3374361" y="30382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80" name="Google Shape;280;p16"/>
          <p:cNvSpPr txBox="1">
            <a:spLocks noGrp="1"/>
          </p:cNvSpPr>
          <p:nvPr>
            <p:ph type="subTitle" idx="4"/>
          </p:nvPr>
        </p:nvSpPr>
        <p:spPr>
          <a:xfrm>
            <a:off x="3374361" y="3489713"/>
            <a:ext cx="2336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281" name="Google Shape;281;p16"/>
          <p:cNvSpPr txBox="1">
            <a:spLocks noGrp="1"/>
          </p:cNvSpPr>
          <p:nvPr>
            <p:ph type="title" idx="5"/>
          </p:nvPr>
        </p:nvSpPr>
        <p:spPr>
          <a:xfrm>
            <a:off x="6087600" y="30382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82" name="Google Shape;282;p16"/>
          <p:cNvSpPr txBox="1">
            <a:spLocks noGrp="1"/>
          </p:cNvSpPr>
          <p:nvPr>
            <p:ph type="subTitle" idx="6"/>
          </p:nvPr>
        </p:nvSpPr>
        <p:spPr>
          <a:xfrm>
            <a:off x="6087600" y="3489713"/>
            <a:ext cx="2336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283" name="Google Shape;283;p16"/>
          <p:cNvSpPr/>
          <p:nvPr/>
        </p:nvSpPr>
        <p:spPr>
          <a:xfrm>
            <a:off x="407154" y="3113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6"/>
          <p:cNvSpPr/>
          <p:nvPr/>
        </p:nvSpPr>
        <p:spPr>
          <a:xfrm>
            <a:off x="8022696" y="27083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6"/>
          <p:cNvSpPr/>
          <p:nvPr/>
        </p:nvSpPr>
        <p:spPr>
          <a:xfrm>
            <a:off x="705070" y="4280798"/>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6"/>
          <p:cNvSpPr/>
          <p:nvPr/>
        </p:nvSpPr>
        <p:spPr>
          <a:xfrm>
            <a:off x="8533571" y="617072"/>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6"/>
          <p:cNvSpPr/>
          <p:nvPr/>
        </p:nvSpPr>
        <p:spPr>
          <a:xfrm>
            <a:off x="8533571" y="43473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16"/>
          <p:cNvSpPr/>
          <p:nvPr/>
        </p:nvSpPr>
        <p:spPr>
          <a:xfrm flipH="1">
            <a:off x="435720" y="45731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
    <p:spTree>
      <p:nvGrpSpPr>
        <p:cNvPr id="1" name="Shape 289"/>
        <p:cNvGrpSpPr/>
        <p:nvPr/>
      </p:nvGrpSpPr>
      <p:grpSpPr>
        <a:xfrm>
          <a:off x="0" y="0"/>
          <a:ext cx="0" cy="0"/>
          <a:chOff x="0" y="0"/>
          <a:chExt cx="0" cy="0"/>
        </a:xfrm>
      </p:grpSpPr>
      <p:pic>
        <p:nvPicPr>
          <p:cNvPr id="290" name="Google Shape;290;p17"/>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291" name="Google Shape;29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2" name="Google Shape;292;p17"/>
          <p:cNvSpPr txBox="1">
            <a:spLocks noGrp="1"/>
          </p:cNvSpPr>
          <p:nvPr>
            <p:ph type="title" idx="2"/>
          </p:nvPr>
        </p:nvSpPr>
        <p:spPr>
          <a:xfrm>
            <a:off x="5869742" y="2942731"/>
            <a:ext cx="2337300" cy="492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93" name="Google Shape;293;p17"/>
          <p:cNvSpPr txBox="1">
            <a:spLocks noGrp="1"/>
          </p:cNvSpPr>
          <p:nvPr>
            <p:ph type="subTitle" idx="1"/>
          </p:nvPr>
        </p:nvSpPr>
        <p:spPr>
          <a:xfrm>
            <a:off x="5835100" y="3381725"/>
            <a:ext cx="24066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94" name="Google Shape;294;p17"/>
          <p:cNvSpPr txBox="1">
            <a:spLocks noGrp="1"/>
          </p:cNvSpPr>
          <p:nvPr>
            <p:ph type="title" idx="3"/>
          </p:nvPr>
        </p:nvSpPr>
        <p:spPr>
          <a:xfrm>
            <a:off x="929023" y="2942731"/>
            <a:ext cx="2353200" cy="492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95" name="Google Shape;295;p17"/>
          <p:cNvSpPr txBox="1">
            <a:spLocks noGrp="1"/>
          </p:cNvSpPr>
          <p:nvPr>
            <p:ph type="subTitle" idx="4"/>
          </p:nvPr>
        </p:nvSpPr>
        <p:spPr>
          <a:xfrm>
            <a:off x="902312" y="3381725"/>
            <a:ext cx="2406600" cy="88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96" name="Google Shape;296;p17"/>
          <p:cNvSpPr txBox="1">
            <a:spLocks noGrp="1"/>
          </p:cNvSpPr>
          <p:nvPr>
            <p:ph type="title" idx="5"/>
          </p:nvPr>
        </p:nvSpPr>
        <p:spPr>
          <a:xfrm>
            <a:off x="3403350" y="2475850"/>
            <a:ext cx="2337300" cy="492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297" name="Google Shape;297;p17"/>
          <p:cNvSpPr txBox="1">
            <a:spLocks noGrp="1"/>
          </p:cNvSpPr>
          <p:nvPr>
            <p:ph type="subTitle" idx="6"/>
          </p:nvPr>
        </p:nvSpPr>
        <p:spPr>
          <a:xfrm>
            <a:off x="3368700" y="3016413"/>
            <a:ext cx="24066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98" name="Google Shape;298;p17"/>
          <p:cNvSpPr/>
          <p:nvPr/>
        </p:nvSpPr>
        <p:spPr>
          <a:xfrm rot="10800000">
            <a:off x="435720"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7"/>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7"/>
          <p:cNvSpPr/>
          <p:nvPr/>
        </p:nvSpPr>
        <p:spPr>
          <a:xfrm rot="10800000" flipH="1">
            <a:off x="705070" y="56316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7"/>
          <p:cNvSpPr/>
          <p:nvPr/>
        </p:nvSpPr>
        <p:spPr>
          <a:xfrm rot="10800000" flipH="1">
            <a:off x="8533571"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7"/>
          <p:cNvSpPr/>
          <p:nvPr/>
        </p:nvSpPr>
        <p:spPr>
          <a:xfrm rot="10800000" flipH="1">
            <a:off x="407154" y="44223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7"/>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04"/>
        <p:cNvGrpSpPr/>
        <p:nvPr/>
      </p:nvGrpSpPr>
      <p:grpSpPr>
        <a:xfrm>
          <a:off x="0" y="0"/>
          <a:ext cx="0" cy="0"/>
          <a:chOff x="0" y="0"/>
          <a:chExt cx="0" cy="0"/>
        </a:xfrm>
      </p:grpSpPr>
      <p:pic>
        <p:nvPicPr>
          <p:cNvPr id="305" name="Google Shape;305;p18"/>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306" name="Google Shape;3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7" name="Google Shape;307;p18"/>
          <p:cNvSpPr txBox="1">
            <a:spLocks noGrp="1"/>
          </p:cNvSpPr>
          <p:nvPr>
            <p:ph type="title" idx="2"/>
          </p:nvPr>
        </p:nvSpPr>
        <p:spPr>
          <a:xfrm>
            <a:off x="2009688" y="1453625"/>
            <a:ext cx="2502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08" name="Google Shape;308;p18"/>
          <p:cNvSpPr txBox="1">
            <a:spLocks noGrp="1"/>
          </p:cNvSpPr>
          <p:nvPr>
            <p:ph type="subTitle" idx="1"/>
          </p:nvPr>
        </p:nvSpPr>
        <p:spPr>
          <a:xfrm>
            <a:off x="2009688" y="1886525"/>
            <a:ext cx="2502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09" name="Google Shape;309;p18"/>
          <p:cNvSpPr txBox="1">
            <a:spLocks noGrp="1"/>
          </p:cNvSpPr>
          <p:nvPr>
            <p:ph type="title" idx="3"/>
          </p:nvPr>
        </p:nvSpPr>
        <p:spPr>
          <a:xfrm>
            <a:off x="5264963" y="1453625"/>
            <a:ext cx="2502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10" name="Google Shape;310;p18"/>
          <p:cNvSpPr txBox="1">
            <a:spLocks noGrp="1"/>
          </p:cNvSpPr>
          <p:nvPr>
            <p:ph type="subTitle" idx="4"/>
          </p:nvPr>
        </p:nvSpPr>
        <p:spPr>
          <a:xfrm>
            <a:off x="5264963" y="1886525"/>
            <a:ext cx="2502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11" name="Google Shape;311;p18"/>
          <p:cNvSpPr txBox="1">
            <a:spLocks noGrp="1"/>
          </p:cNvSpPr>
          <p:nvPr>
            <p:ph type="title" idx="5"/>
          </p:nvPr>
        </p:nvSpPr>
        <p:spPr>
          <a:xfrm>
            <a:off x="2009688" y="3255725"/>
            <a:ext cx="2502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12" name="Google Shape;312;p18"/>
          <p:cNvSpPr txBox="1">
            <a:spLocks noGrp="1"/>
          </p:cNvSpPr>
          <p:nvPr>
            <p:ph type="subTitle" idx="6"/>
          </p:nvPr>
        </p:nvSpPr>
        <p:spPr>
          <a:xfrm>
            <a:off x="2009688" y="3688625"/>
            <a:ext cx="2502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13" name="Google Shape;313;p18"/>
          <p:cNvSpPr txBox="1">
            <a:spLocks noGrp="1"/>
          </p:cNvSpPr>
          <p:nvPr>
            <p:ph type="title" idx="7"/>
          </p:nvPr>
        </p:nvSpPr>
        <p:spPr>
          <a:xfrm>
            <a:off x="5264963" y="3255725"/>
            <a:ext cx="2502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14" name="Google Shape;314;p18"/>
          <p:cNvSpPr txBox="1">
            <a:spLocks noGrp="1"/>
          </p:cNvSpPr>
          <p:nvPr>
            <p:ph type="subTitle" idx="8"/>
          </p:nvPr>
        </p:nvSpPr>
        <p:spPr>
          <a:xfrm>
            <a:off x="5264963" y="3688625"/>
            <a:ext cx="2502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15"/>
        <p:cNvGrpSpPr/>
        <p:nvPr/>
      </p:nvGrpSpPr>
      <p:grpSpPr>
        <a:xfrm>
          <a:off x="0" y="0"/>
          <a:ext cx="0" cy="0"/>
          <a:chOff x="0" y="0"/>
          <a:chExt cx="0" cy="0"/>
        </a:xfrm>
      </p:grpSpPr>
      <p:pic>
        <p:nvPicPr>
          <p:cNvPr id="316" name="Google Shape;316;p19"/>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317" name="Google Shape;31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8" name="Google Shape;318;p19"/>
          <p:cNvSpPr txBox="1">
            <a:spLocks noGrp="1"/>
          </p:cNvSpPr>
          <p:nvPr>
            <p:ph type="title" idx="2"/>
          </p:nvPr>
        </p:nvSpPr>
        <p:spPr>
          <a:xfrm>
            <a:off x="720000" y="18178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19" name="Google Shape;319;p19"/>
          <p:cNvSpPr txBox="1">
            <a:spLocks noGrp="1"/>
          </p:cNvSpPr>
          <p:nvPr>
            <p:ph type="subTitle" idx="1"/>
          </p:nvPr>
        </p:nvSpPr>
        <p:spPr>
          <a:xfrm>
            <a:off x="720000" y="2253650"/>
            <a:ext cx="2305500" cy="61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20" name="Google Shape;320;p19"/>
          <p:cNvSpPr txBox="1">
            <a:spLocks noGrp="1"/>
          </p:cNvSpPr>
          <p:nvPr>
            <p:ph type="title" idx="3"/>
          </p:nvPr>
        </p:nvSpPr>
        <p:spPr>
          <a:xfrm>
            <a:off x="3419269" y="1817875"/>
            <a:ext cx="23055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21" name="Google Shape;321;p19"/>
          <p:cNvSpPr txBox="1">
            <a:spLocks noGrp="1"/>
          </p:cNvSpPr>
          <p:nvPr>
            <p:ph type="subTitle" idx="4"/>
          </p:nvPr>
        </p:nvSpPr>
        <p:spPr>
          <a:xfrm>
            <a:off x="3419275" y="2253650"/>
            <a:ext cx="2305500" cy="61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22" name="Google Shape;322;p19"/>
          <p:cNvSpPr txBox="1">
            <a:spLocks noGrp="1"/>
          </p:cNvSpPr>
          <p:nvPr>
            <p:ph type="title" idx="5"/>
          </p:nvPr>
        </p:nvSpPr>
        <p:spPr>
          <a:xfrm>
            <a:off x="720000" y="36099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23" name="Google Shape;323;p19"/>
          <p:cNvSpPr txBox="1">
            <a:spLocks noGrp="1"/>
          </p:cNvSpPr>
          <p:nvPr>
            <p:ph type="subTitle" idx="6"/>
          </p:nvPr>
        </p:nvSpPr>
        <p:spPr>
          <a:xfrm>
            <a:off x="720000" y="4045675"/>
            <a:ext cx="2305500" cy="61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24" name="Google Shape;324;p19"/>
          <p:cNvSpPr txBox="1">
            <a:spLocks noGrp="1"/>
          </p:cNvSpPr>
          <p:nvPr>
            <p:ph type="title" idx="7"/>
          </p:nvPr>
        </p:nvSpPr>
        <p:spPr>
          <a:xfrm>
            <a:off x="3419269" y="3609900"/>
            <a:ext cx="23055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25" name="Google Shape;325;p19"/>
          <p:cNvSpPr txBox="1">
            <a:spLocks noGrp="1"/>
          </p:cNvSpPr>
          <p:nvPr>
            <p:ph type="subTitle" idx="8"/>
          </p:nvPr>
        </p:nvSpPr>
        <p:spPr>
          <a:xfrm>
            <a:off x="3419271" y="4045675"/>
            <a:ext cx="2305500" cy="61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26" name="Google Shape;326;p19"/>
          <p:cNvSpPr txBox="1">
            <a:spLocks noGrp="1"/>
          </p:cNvSpPr>
          <p:nvPr>
            <p:ph type="title" idx="9"/>
          </p:nvPr>
        </p:nvSpPr>
        <p:spPr>
          <a:xfrm>
            <a:off x="6118545" y="18178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27" name="Google Shape;327;p19"/>
          <p:cNvSpPr txBox="1">
            <a:spLocks noGrp="1"/>
          </p:cNvSpPr>
          <p:nvPr>
            <p:ph type="subTitle" idx="13"/>
          </p:nvPr>
        </p:nvSpPr>
        <p:spPr>
          <a:xfrm>
            <a:off x="6118550" y="2253650"/>
            <a:ext cx="2305500" cy="61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28" name="Google Shape;328;p19"/>
          <p:cNvSpPr txBox="1">
            <a:spLocks noGrp="1"/>
          </p:cNvSpPr>
          <p:nvPr>
            <p:ph type="title" idx="14"/>
          </p:nvPr>
        </p:nvSpPr>
        <p:spPr>
          <a:xfrm>
            <a:off x="6118545" y="36099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29" name="Google Shape;329;p19"/>
          <p:cNvSpPr txBox="1">
            <a:spLocks noGrp="1"/>
          </p:cNvSpPr>
          <p:nvPr>
            <p:ph type="subTitle" idx="15"/>
          </p:nvPr>
        </p:nvSpPr>
        <p:spPr>
          <a:xfrm>
            <a:off x="6118550" y="4045675"/>
            <a:ext cx="2305500" cy="61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p:txBody>
      </p:sp>
      <p:sp>
        <p:nvSpPr>
          <p:cNvPr id="330" name="Google Shape;330;p19"/>
          <p:cNvSpPr/>
          <p:nvPr/>
        </p:nvSpPr>
        <p:spPr>
          <a:xfrm flipH="1">
            <a:off x="8584645" y="3113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19"/>
          <p:cNvSpPr/>
          <p:nvPr/>
        </p:nvSpPr>
        <p:spPr>
          <a:xfrm flipH="1">
            <a:off x="918029" y="27083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9"/>
          <p:cNvSpPr/>
          <p:nvPr/>
        </p:nvSpPr>
        <p:spPr>
          <a:xfrm flipH="1">
            <a:off x="8257369" y="722248"/>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9"/>
          <p:cNvSpPr/>
          <p:nvPr/>
        </p:nvSpPr>
        <p:spPr>
          <a:xfrm flipH="1">
            <a:off x="444950" y="617072"/>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9"/>
          <p:cNvSpPr/>
          <p:nvPr/>
        </p:nvSpPr>
        <p:spPr>
          <a:xfrm flipH="1">
            <a:off x="407154" y="43473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9"/>
          <p:cNvSpPr/>
          <p:nvPr/>
        </p:nvSpPr>
        <p:spPr>
          <a:xfrm>
            <a:off x="8515219" y="45731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6"/>
        </a:solidFill>
        <a:effectLst/>
      </p:bgPr>
    </p:bg>
    <p:spTree>
      <p:nvGrpSpPr>
        <p:cNvPr id="1" name="Shape 336"/>
        <p:cNvGrpSpPr/>
        <p:nvPr/>
      </p:nvGrpSpPr>
      <p:grpSpPr>
        <a:xfrm>
          <a:off x="0" y="0"/>
          <a:ext cx="0" cy="0"/>
          <a:chOff x="0" y="0"/>
          <a:chExt cx="0" cy="0"/>
        </a:xfrm>
      </p:grpSpPr>
      <p:pic>
        <p:nvPicPr>
          <p:cNvPr id="337" name="Google Shape;337;p20"/>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338" name="Google Shape;338;p20"/>
          <p:cNvSpPr txBox="1">
            <a:spLocks noGrp="1"/>
          </p:cNvSpPr>
          <p:nvPr>
            <p:ph type="title" hasCustomPrompt="1"/>
          </p:nvPr>
        </p:nvSpPr>
        <p:spPr>
          <a:xfrm>
            <a:off x="3439500" y="1416350"/>
            <a:ext cx="4992300" cy="82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4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39" name="Google Shape;339;p20"/>
          <p:cNvSpPr txBox="1">
            <a:spLocks noGrp="1"/>
          </p:cNvSpPr>
          <p:nvPr>
            <p:ph type="subTitle" idx="1"/>
          </p:nvPr>
        </p:nvSpPr>
        <p:spPr>
          <a:xfrm>
            <a:off x="3439500" y="2122372"/>
            <a:ext cx="4992300" cy="44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40" name="Google Shape;340;p20"/>
          <p:cNvSpPr txBox="1">
            <a:spLocks noGrp="1"/>
          </p:cNvSpPr>
          <p:nvPr>
            <p:ph type="title" idx="2" hasCustomPrompt="1"/>
          </p:nvPr>
        </p:nvSpPr>
        <p:spPr>
          <a:xfrm>
            <a:off x="3439500" y="2872481"/>
            <a:ext cx="4992300" cy="82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4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41" name="Google Shape;341;p20"/>
          <p:cNvSpPr txBox="1">
            <a:spLocks noGrp="1"/>
          </p:cNvSpPr>
          <p:nvPr>
            <p:ph type="subTitle" idx="3"/>
          </p:nvPr>
        </p:nvSpPr>
        <p:spPr>
          <a:xfrm>
            <a:off x="3439500" y="3578502"/>
            <a:ext cx="4992300" cy="44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grpSp>
        <p:nvGrpSpPr>
          <p:cNvPr id="342" name="Google Shape;342;p20"/>
          <p:cNvGrpSpPr/>
          <p:nvPr/>
        </p:nvGrpSpPr>
        <p:grpSpPr>
          <a:xfrm>
            <a:off x="-6527046" y="578715"/>
            <a:ext cx="10191207" cy="3986106"/>
            <a:chOff x="236925" y="1436900"/>
            <a:chExt cx="7135700" cy="2791000"/>
          </a:xfrm>
        </p:grpSpPr>
        <p:sp>
          <p:nvSpPr>
            <p:cNvPr id="343" name="Google Shape;343;p20"/>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0"/>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0"/>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0"/>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0"/>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0"/>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0"/>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0"/>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20"/>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0"/>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0"/>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20"/>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20"/>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0"/>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0"/>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0"/>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0"/>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0"/>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0"/>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2" name="Google Shape;362;p20"/>
          <p:cNvGrpSpPr/>
          <p:nvPr/>
        </p:nvGrpSpPr>
        <p:grpSpPr>
          <a:xfrm>
            <a:off x="359042" y="397511"/>
            <a:ext cx="2389920" cy="4240246"/>
            <a:chOff x="238125" y="1201450"/>
            <a:chExt cx="5129684" cy="9101194"/>
          </a:xfrm>
        </p:grpSpPr>
        <p:sp>
          <p:nvSpPr>
            <p:cNvPr id="363" name="Google Shape;363;p20"/>
            <p:cNvSpPr/>
            <p:nvPr/>
          </p:nvSpPr>
          <p:spPr>
            <a:xfrm>
              <a:off x="238125" y="1201450"/>
              <a:ext cx="366075" cy="718975"/>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0"/>
            <p:cNvSpPr/>
            <p:nvPr/>
          </p:nvSpPr>
          <p:spPr>
            <a:xfrm>
              <a:off x="4892109" y="1764192"/>
              <a:ext cx="475700" cy="694875"/>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0"/>
            <p:cNvSpPr/>
            <p:nvPr/>
          </p:nvSpPr>
          <p:spPr>
            <a:xfrm>
              <a:off x="494438" y="9820394"/>
              <a:ext cx="453775" cy="48225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0"/>
            <p:cNvSpPr/>
            <p:nvPr/>
          </p:nvSpPr>
          <p:spPr>
            <a:xfrm>
              <a:off x="1353850" y="2297425"/>
              <a:ext cx="394575" cy="361700"/>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7" name="Google Shape;367;p20"/>
          <p:cNvSpPr/>
          <p:nvPr/>
        </p:nvSpPr>
        <p:spPr>
          <a:xfrm rot="2573752">
            <a:off x="3047277" y="1044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20"/>
          <p:cNvSpPr/>
          <p:nvPr/>
        </p:nvSpPr>
        <p:spPr>
          <a:xfrm>
            <a:off x="898851" y="37042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20"/>
          <p:cNvSpPr/>
          <p:nvPr/>
        </p:nvSpPr>
        <p:spPr>
          <a:xfrm rot="10800000" flipH="1">
            <a:off x="7282429" y="446843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20"/>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20"/>
          <p:cNvSpPr/>
          <p:nvPr/>
        </p:nvSpPr>
        <p:spPr>
          <a:xfrm rot="10800000" flipH="1">
            <a:off x="434445" y="113921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20"/>
          <p:cNvSpPr/>
          <p:nvPr/>
        </p:nvSpPr>
        <p:spPr>
          <a:xfrm rot="10800000" flipH="1">
            <a:off x="8533571"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20"/>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0"/>
          <p:cNvSpPr/>
          <p:nvPr/>
        </p:nvSpPr>
        <p:spPr>
          <a:xfrm rot="10800000">
            <a:off x="7950170" y="3974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accent6"/>
        </a:solidFill>
        <a:effectLst/>
      </p:bgPr>
    </p:bg>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41" name="Google Shape;41;p3"/>
          <p:cNvSpPr txBox="1">
            <a:spLocks noGrp="1"/>
          </p:cNvSpPr>
          <p:nvPr>
            <p:ph type="title"/>
          </p:nvPr>
        </p:nvSpPr>
        <p:spPr>
          <a:xfrm>
            <a:off x="1113449" y="2143275"/>
            <a:ext cx="4783500" cy="1233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2" name="Google Shape;42;p3"/>
          <p:cNvSpPr txBox="1">
            <a:spLocks noGrp="1"/>
          </p:cNvSpPr>
          <p:nvPr>
            <p:ph type="title" idx="2" hasCustomPrompt="1"/>
          </p:nvPr>
        </p:nvSpPr>
        <p:spPr>
          <a:xfrm>
            <a:off x="1113449" y="1225275"/>
            <a:ext cx="38520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 name="Google Shape;43;p3"/>
          <p:cNvSpPr txBox="1">
            <a:spLocks noGrp="1"/>
          </p:cNvSpPr>
          <p:nvPr>
            <p:ph type="subTitle" idx="1"/>
          </p:nvPr>
        </p:nvSpPr>
        <p:spPr>
          <a:xfrm>
            <a:off x="1113449" y="3423900"/>
            <a:ext cx="310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grpSp>
        <p:nvGrpSpPr>
          <p:cNvPr id="44" name="Google Shape;44;p3"/>
          <p:cNvGrpSpPr/>
          <p:nvPr/>
        </p:nvGrpSpPr>
        <p:grpSpPr>
          <a:xfrm>
            <a:off x="6186779" y="397511"/>
            <a:ext cx="2389920" cy="4240246"/>
            <a:chOff x="6186779" y="397511"/>
            <a:chExt cx="2389920" cy="4240246"/>
          </a:xfrm>
        </p:grpSpPr>
        <p:sp>
          <p:nvSpPr>
            <p:cNvPr id="45" name="Google Shape;45;p3"/>
            <p:cNvSpPr/>
            <p:nvPr/>
          </p:nvSpPr>
          <p:spPr>
            <a:xfrm flipH="1">
              <a:off x="8406145" y="397511"/>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flipH="1">
              <a:off x="6186779" y="659693"/>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flipH="1">
              <a:off x="8245869" y="441307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3"/>
            <p:cNvSpPr/>
            <p:nvPr/>
          </p:nvSpPr>
          <p:spPr>
            <a:xfrm flipH="1">
              <a:off x="7873050"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Google Shape;49;p3"/>
          <p:cNvSpPr/>
          <p:nvPr/>
        </p:nvSpPr>
        <p:spPr>
          <a:xfrm flipH="1">
            <a:off x="407154" y="4479668"/>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3"/>
          <p:cNvSpPr/>
          <p:nvPr/>
        </p:nvSpPr>
        <p:spPr>
          <a:xfrm>
            <a:off x="2707069" y="457872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3"/>
          <p:cNvSpPr/>
          <p:nvPr/>
        </p:nvSpPr>
        <p:spPr>
          <a:xfrm>
            <a:off x="4466294" y="493102"/>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375"/>
        <p:cNvGrpSpPr/>
        <p:nvPr/>
      </p:nvGrpSpPr>
      <p:grpSpPr>
        <a:xfrm>
          <a:off x="0" y="0"/>
          <a:ext cx="0" cy="0"/>
          <a:chOff x="0" y="0"/>
          <a:chExt cx="0" cy="0"/>
        </a:xfrm>
      </p:grpSpPr>
      <p:pic>
        <p:nvPicPr>
          <p:cNvPr id="376" name="Google Shape;376;p21"/>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77" name="Google Shape;37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8" name="Google Shape;378;p21"/>
          <p:cNvSpPr txBox="1">
            <a:spLocks noGrp="1"/>
          </p:cNvSpPr>
          <p:nvPr>
            <p:ph type="subTitle" idx="1"/>
          </p:nvPr>
        </p:nvSpPr>
        <p:spPr>
          <a:xfrm>
            <a:off x="4946275" y="2171675"/>
            <a:ext cx="3051900" cy="10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79" name="Google Shape;379;p21"/>
          <p:cNvSpPr/>
          <p:nvPr/>
        </p:nvSpPr>
        <p:spPr>
          <a:xfrm rot="10800000">
            <a:off x="8112495" y="443551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1"/>
          <p:cNvSpPr/>
          <p:nvPr/>
        </p:nvSpPr>
        <p:spPr>
          <a:xfrm rot="10800000">
            <a:off x="918029"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1"/>
          <p:cNvSpPr/>
          <p:nvPr/>
        </p:nvSpPr>
        <p:spPr>
          <a:xfrm rot="10800000">
            <a:off x="8245869" y="56316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1"/>
          <p:cNvSpPr/>
          <p:nvPr/>
        </p:nvSpPr>
        <p:spPr>
          <a:xfrm rot="10800000">
            <a:off x="1006004" y="403286"/>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1"/>
          <p:cNvSpPr/>
          <p:nvPr/>
        </p:nvSpPr>
        <p:spPr>
          <a:xfrm rot="10800000" flipH="1">
            <a:off x="8515219"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1"/>
          <p:cNvSpPr/>
          <p:nvPr/>
        </p:nvSpPr>
        <p:spPr>
          <a:xfrm rot="10800000">
            <a:off x="444950"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385"/>
        <p:cNvGrpSpPr/>
        <p:nvPr/>
      </p:nvGrpSpPr>
      <p:grpSpPr>
        <a:xfrm>
          <a:off x="0" y="0"/>
          <a:ext cx="0" cy="0"/>
          <a:chOff x="0" y="0"/>
          <a:chExt cx="0" cy="0"/>
        </a:xfrm>
      </p:grpSpPr>
      <p:pic>
        <p:nvPicPr>
          <p:cNvPr id="386" name="Google Shape;386;p22"/>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387" name="Google Shape;38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8" name="Google Shape;388;p22"/>
          <p:cNvSpPr txBox="1">
            <a:spLocks noGrp="1"/>
          </p:cNvSpPr>
          <p:nvPr>
            <p:ph type="subTitle" idx="1"/>
          </p:nvPr>
        </p:nvSpPr>
        <p:spPr>
          <a:xfrm>
            <a:off x="1784325" y="2341825"/>
            <a:ext cx="3257700" cy="1046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9" name="Google Shape;389;p22"/>
          <p:cNvSpPr/>
          <p:nvPr/>
        </p:nvSpPr>
        <p:spPr>
          <a:xfrm flipH="1">
            <a:off x="720004" y="964868"/>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2"/>
          <p:cNvSpPr/>
          <p:nvPr/>
        </p:nvSpPr>
        <p:spPr>
          <a:xfrm flipH="1">
            <a:off x="8424369" y="441307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2"/>
          <p:cNvSpPr/>
          <p:nvPr/>
        </p:nvSpPr>
        <p:spPr>
          <a:xfrm flipH="1">
            <a:off x="8051550"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2"/>
          <p:cNvSpPr/>
          <p:nvPr/>
        </p:nvSpPr>
        <p:spPr>
          <a:xfrm rot="10800000">
            <a:off x="1661258" y="446843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2"/>
          <p:cNvSpPr/>
          <p:nvPr/>
        </p:nvSpPr>
        <p:spPr>
          <a:xfrm rot="10800000">
            <a:off x="869917"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2"/>
          <p:cNvSpPr/>
          <p:nvPr/>
        </p:nvSpPr>
        <p:spPr>
          <a:xfrm rot="10800000">
            <a:off x="396838"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2"/>
          <p:cNvSpPr/>
          <p:nvPr/>
        </p:nvSpPr>
        <p:spPr>
          <a:xfrm rot="10800000">
            <a:off x="359042"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2"/>
          <p:cNvSpPr/>
          <p:nvPr/>
        </p:nvSpPr>
        <p:spPr>
          <a:xfrm rot="10800000" flipH="1">
            <a:off x="952657" y="3974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2"/>
          <p:cNvSpPr/>
          <p:nvPr/>
        </p:nvSpPr>
        <p:spPr>
          <a:xfrm flipH="1">
            <a:off x="8584645" y="397511"/>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6">
    <p:spTree>
      <p:nvGrpSpPr>
        <p:cNvPr id="1" name="Shape 398"/>
        <p:cNvGrpSpPr/>
        <p:nvPr/>
      </p:nvGrpSpPr>
      <p:grpSpPr>
        <a:xfrm>
          <a:off x="0" y="0"/>
          <a:ext cx="0" cy="0"/>
          <a:chOff x="0" y="0"/>
          <a:chExt cx="0" cy="0"/>
        </a:xfrm>
      </p:grpSpPr>
      <p:pic>
        <p:nvPicPr>
          <p:cNvPr id="399" name="Google Shape;399;p23"/>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400" name="Google Shape;4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1" name="Google Shape;401;p23"/>
          <p:cNvSpPr txBox="1">
            <a:spLocks noGrp="1"/>
          </p:cNvSpPr>
          <p:nvPr>
            <p:ph type="subTitle" idx="1"/>
          </p:nvPr>
        </p:nvSpPr>
        <p:spPr>
          <a:xfrm>
            <a:off x="3962400" y="2171675"/>
            <a:ext cx="3114300" cy="831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02" name="Google Shape;402;p23"/>
          <p:cNvSpPr/>
          <p:nvPr/>
        </p:nvSpPr>
        <p:spPr>
          <a:xfrm rot="10800000" flipH="1">
            <a:off x="601396" y="1223214"/>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3"/>
          <p:cNvSpPr/>
          <p:nvPr/>
        </p:nvSpPr>
        <p:spPr>
          <a:xfrm rot="10800000">
            <a:off x="478458" y="563141"/>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3"/>
          <p:cNvSpPr/>
          <p:nvPr/>
        </p:nvSpPr>
        <p:spPr>
          <a:xfrm rot="10800000" flipH="1">
            <a:off x="878859" y="412425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3"/>
          <p:cNvSpPr/>
          <p:nvPr/>
        </p:nvSpPr>
        <p:spPr>
          <a:xfrm>
            <a:off x="7282429" y="39748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3"/>
          <p:cNvSpPr/>
          <p:nvPr/>
        </p:nvSpPr>
        <p:spPr>
          <a:xfrm>
            <a:off x="8022696" y="403095"/>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3"/>
          <p:cNvSpPr/>
          <p:nvPr/>
        </p:nvSpPr>
        <p:spPr>
          <a:xfrm>
            <a:off x="8533571" y="749328"/>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3"/>
          <p:cNvSpPr/>
          <p:nvPr/>
        </p:nvSpPr>
        <p:spPr>
          <a:xfrm>
            <a:off x="8533571" y="4479645"/>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3"/>
          <p:cNvSpPr/>
          <p:nvPr/>
        </p:nvSpPr>
        <p:spPr>
          <a:xfrm flipH="1">
            <a:off x="7950170" y="4578730"/>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3"/>
          <p:cNvSpPr/>
          <p:nvPr/>
        </p:nvSpPr>
        <p:spPr>
          <a:xfrm rot="10800000" flipH="1">
            <a:off x="359042" y="446841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BLANK_1_1_1_1_1_1_2_1">
    <p:spTree>
      <p:nvGrpSpPr>
        <p:cNvPr id="1" name="Shape 411"/>
        <p:cNvGrpSpPr/>
        <p:nvPr/>
      </p:nvGrpSpPr>
      <p:grpSpPr>
        <a:xfrm>
          <a:off x="0" y="0"/>
          <a:ext cx="0" cy="0"/>
          <a:chOff x="0" y="0"/>
          <a:chExt cx="0" cy="0"/>
        </a:xfrm>
      </p:grpSpPr>
      <p:pic>
        <p:nvPicPr>
          <p:cNvPr id="412" name="Google Shape;412;p24"/>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413" name="Google Shape;413;p24"/>
          <p:cNvSpPr txBox="1">
            <a:spLocks noGrp="1"/>
          </p:cNvSpPr>
          <p:nvPr>
            <p:ph type="ctrTitle"/>
          </p:nvPr>
        </p:nvSpPr>
        <p:spPr>
          <a:xfrm>
            <a:off x="720000" y="413325"/>
            <a:ext cx="4475100" cy="109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414" name="Google Shape;414;p24"/>
          <p:cNvSpPr txBox="1">
            <a:spLocks noGrp="1"/>
          </p:cNvSpPr>
          <p:nvPr>
            <p:ph type="subTitle" idx="1"/>
          </p:nvPr>
        </p:nvSpPr>
        <p:spPr>
          <a:xfrm>
            <a:off x="720000" y="1466150"/>
            <a:ext cx="4475100" cy="15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grpSp>
        <p:nvGrpSpPr>
          <p:cNvPr id="415" name="Google Shape;415;p24"/>
          <p:cNvGrpSpPr/>
          <p:nvPr/>
        </p:nvGrpSpPr>
        <p:grpSpPr>
          <a:xfrm flipH="1">
            <a:off x="5271580" y="578715"/>
            <a:ext cx="10191207" cy="3986106"/>
            <a:chOff x="236925" y="1436900"/>
            <a:chExt cx="7135700" cy="2791000"/>
          </a:xfrm>
        </p:grpSpPr>
        <p:sp>
          <p:nvSpPr>
            <p:cNvPr id="416" name="Google Shape;416;p24"/>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4"/>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4"/>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4"/>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4"/>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4"/>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4"/>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4"/>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4"/>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4"/>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4"/>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4"/>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4"/>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4"/>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4"/>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4"/>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4"/>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4"/>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4"/>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5" name="Google Shape;435;p24"/>
          <p:cNvGrpSpPr/>
          <p:nvPr/>
        </p:nvGrpSpPr>
        <p:grpSpPr>
          <a:xfrm>
            <a:off x="6186779" y="397511"/>
            <a:ext cx="2389920" cy="4240246"/>
            <a:chOff x="6186779" y="397511"/>
            <a:chExt cx="2389920" cy="4240246"/>
          </a:xfrm>
        </p:grpSpPr>
        <p:sp>
          <p:nvSpPr>
            <p:cNvPr id="436" name="Google Shape;436;p24"/>
            <p:cNvSpPr/>
            <p:nvPr/>
          </p:nvSpPr>
          <p:spPr>
            <a:xfrm flipH="1">
              <a:off x="8406145" y="397511"/>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4"/>
            <p:cNvSpPr/>
            <p:nvPr/>
          </p:nvSpPr>
          <p:spPr>
            <a:xfrm flipH="1">
              <a:off x="6186779" y="659693"/>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4"/>
            <p:cNvSpPr/>
            <p:nvPr/>
          </p:nvSpPr>
          <p:spPr>
            <a:xfrm flipH="1">
              <a:off x="8245869" y="441307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4"/>
            <p:cNvSpPr/>
            <p:nvPr/>
          </p:nvSpPr>
          <p:spPr>
            <a:xfrm flipH="1">
              <a:off x="7873050"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0" name="Google Shape;440;p24"/>
          <p:cNvSpPr/>
          <p:nvPr/>
        </p:nvSpPr>
        <p:spPr>
          <a:xfrm rot="-2573752" flipH="1">
            <a:off x="5561090" y="1044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4"/>
          <p:cNvSpPr/>
          <p:nvPr/>
        </p:nvSpPr>
        <p:spPr>
          <a:xfrm flipH="1">
            <a:off x="8268101" y="33299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4"/>
          <p:cNvSpPr txBox="1"/>
          <p:nvPr/>
        </p:nvSpPr>
        <p:spPr>
          <a:xfrm>
            <a:off x="720000" y="3376100"/>
            <a:ext cx="4475100" cy="9645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a:solidFill>
                  <a:schemeClr val="dk1"/>
                </a:solidFill>
                <a:latin typeface="Verdana" panose="020B0604030504040204"/>
                <a:ea typeface="Verdana" panose="020B0604030504040204"/>
                <a:cs typeface="Verdana" panose="020B0604030504040204"/>
                <a:sym typeface="Verdana" panose="020B0604030504040204"/>
              </a:rPr>
              <a:t>CREDITS: This presentation template was created by </a:t>
            </a:r>
            <a:r>
              <a:rPr lang="en-GB" b="1">
                <a:solidFill>
                  <a:schemeClr val="dk1"/>
                </a:solidFill>
                <a:uFill>
                  <a:noFill/>
                </a:uFill>
                <a:latin typeface="Verdana" panose="020B0604030504040204"/>
                <a:ea typeface="Verdana" panose="020B0604030504040204"/>
                <a:cs typeface="Verdana" panose="020B0604030504040204"/>
                <a:sym typeface="Verdana" panose="020B0604030504040204"/>
                <a:hlinkClick r:id="rId3"/>
              </a:rPr>
              <a:t>Slidesgo</a:t>
            </a:r>
            <a:r>
              <a:rPr lang="en-GB">
                <a:solidFill>
                  <a:schemeClr val="dk1"/>
                </a:solidFill>
                <a:latin typeface="Verdana" panose="020B0604030504040204"/>
                <a:ea typeface="Verdana" panose="020B0604030504040204"/>
                <a:cs typeface="Verdana" panose="020B0604030504040204"/>
                <a:sym typeface="Verdana" panose="020B0604030504040204"/>
              </a:rPr>
              <a:t>, and it includes icons by </a:t>
            </a:r>
            <a:r>
              <a:rPr lang="en-GB" b="1">
                <a:solidFill>
                  <a:schemeClr val="dk1"/>
                </a:solidFill>
                <a:uFill>
                  <a:noFill/>
                </a:uFill>
                <a:latin typeface="Verdana" panose="020B0604030504040204"/>
                <a:ea typeface="Verdana" panose="020B0604030504040204"/>
                <a:cs typeface="Verdana" panose="020B0604030504040204"/>
                <a:sym typeface="Verdana" panose="020B0604030504040204"/>
                <a:hlinkClick r:id="rId4"/>
              </a:rPr>
              <a:t>Flaticon</a:t>
            </a:r>
            <a:r>
              <a:rPr lang="en-GB">
                <a:solidFill>
                  <a:schemeClr val="dk1"/>
                </a:solidFill>
                <a:latin typeface="Verdana" panose="020B0604030504040204"/>
                <a:ea typeface="Verdana" panose="020B0604030504040204"/>
                <a:cs typeface="Verdana" panose="020B0604030504040204"/>
                <a:sym typeface="Verdana" panose="020B0604030504040204"/>
              </a:rPr>
              <a:t>, infographics &amp; images by </a:t>
            </a:r>
            <a:r>
              <a:rPr lang="en-GB" b="1">
                <a:solidFill>
                  <a:schemeClr val="dk1"/>
                </a:solidFill>
                <a:uFill>
                  <a:noFill/>
                </a:uFill>
                <a:latin typeface="Verdana" panose="020B0604030504040204"/>
                <a:ea typeface="Verdana" panose="020B0604030504040204"/>
                <a:cs typeface="Verdana" panose="020B0604030504040204"/>
                <a:sym typeface="Verdana" panose="020B0604030504040204"/>
                <a:hlinkClick r:id="rId5"/>
              </a:rPr>
              <a:t>Freepik</a:t>
            </a:r>
            <a:endParaRPr>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443" name="Google Shape;443;p24"/>
          <p:cNvSpPr/>
          <p:nvPr/>
        </p:nvSpPr>
        <p:spPr>
          <a:xfrm rot="10800000">
            <a:off x="8253954" y="1554636"/>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4"/>
          <p:cNvSpPr/>
          <p:nvPr/>
        </p:nvSpPr>
        <p:spPr>
          <a:xfrm rot="10800000">
            <a:off x="444950"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4"/>
          <p:cNvSpPr/>
          <p:nvPr/>
        </p:nvSpPr>
        <p:spPr>
          <a:xfrm rot="10800000">
            <a:off x="407154"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4"/>
          <p:cNvSpPr/>
          <p:nvPr/>
        </p:nvSpPr>
        <p:spPr>
          <a:xfrm rot="10800000" flipH="1">
            <a:off x="280020" y="9765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4"/>
          <p:cNvSpPr/>
          <p:nvPr/>
        </p:nvSpPr>
        <p:spPr>
          <a:xfrm rot="10800000">
            <a:off x="5870595" y="46029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24"/>
          <p:cNvSpPr/>
          <p:nvPr/>
        </p:nvSpPr>
        <p:spPr>
          <a:xfrm rot="10800000" flipH="1">
            <a:off x="559554" y="45747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49"/>
        <p:cNvGrpSpPr/>
        <p:nvPr/>
      </p:nvGrpSpPr>
      <p:grpSpPr>
        <a:xfrm>
          <a:off x="0" y="0"/>
          <a:ext cx="0" cy="0"/>
          <a:chOff x="0" y="0"/>
          <a:chExt cx="0" cy="0"/>
        </a:xfrm>
      </p:grpSpPr>
      <p:pic>
        <p:nvPicPr>
          <p:cNvPr id="450" name="Google Shape;450;p25"/>
          <p:cNvPicPr preferRelativeResize="0"/>
          <p:nvPr/>
        </p:nvPicPr>
        <p:blipFill>
          <a:blip r:embed="rId2">
            <a:alphaModFix amt="14000"/>
          </a:blip>
          <a:stretch>
            <a:fillRect/>
          </a:stretch>
        </p:blipFill>
        <p:spPr>
          <a:xfrm rot="10800000">
            <a:off x="0" y="0"/>
            <a:ext cx="9144000" cy="5143500"/>
          </a:xfrm>
          <a:prstGeom prst="rect">
            <a:avLst/>
          </a:prstGeom>
          <a:noFill/>
          <a:ln>
            <a:noFill/>
          </a:ln>
        </p:spPr>
      </p:pic>
      <p:grpSp>
        <p:nvGrpSpPr>
          <p:cNvPr id="451" name="Google Shape;451;p25"/>
          <p:cNvGrpSpPr/>
          <p:nvPr/>
        </p:nvGrpSpPr>
        <p:grpSpPr>
          <a:xfrm flipH="1">
            <a:off x="7770579" y="252743"/>
            <a:ext cx="984620" cy="4385015"/>
            <a:chOff x="238125" y="890721"/>
            <a:chExt cx="2113372" cy="9411923"/>
          </a:xfrm>
        </p:grpSpPr>
        <p:sp>
          <p:nvSpPr>
            <p:cNvPr id="452" name="Google Shape;452;p25"/>
            <p:cNvSpPr/>
            <p:nvPr/>
          </p:nvSpPr>
          <p:spPr>
            <a:xfrm>
              <a:off x="238125" y="1201450"/>
              <a:ext cx="366075" cy="718975"/>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5"/>
            <p:cNvSpPr/>
            <p:nvPr/>
          </p:nvSpPr>
          <p:spPr>
            <a:xfrm>
              <a:off x="1875797" y="890721"/>
              <a:ext cx="475700" cy="694875"/>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25"/>
            <p:cNvSpPr/>
            <p:nvPr/>
          </p:nvSpPr>
          <p:spPr>
            <a:xfrm>
              <a:off x="494438" y="9820394"/>
              <a:ext cx="453775" cy="48225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5"/>
            <p:cNvSpPr/>
            <p:nvPr/>
          </p:nvSpPr>
          <p:spPr>
            <a:xfrm>
              <a:off x="1353850" y="2297425"/>
              <a:ext cx="394575" cy="361700"/>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6" name="Google Shape;456;p25"/>
          <p:cNvSpPr/>
          <p:nvPr/>
        </p:nvSpPr>
        <p:spPr>
          <a:xfrm rot="10800000">
            <a:off x="8121808" y="357183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5"/>
          <p:cNvSpPr/>
          <p:nvPr/>
        </p:nvSpPr>
        <p:spPr>
          <a:xfrm rot="10800000">
            <a:off x="869917"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5"/>
          <p:cNvSpPr/>
          <p:nvPr/>
        </p:nvSpPr>
        <p:spPr>
          <a:xfrm rot="10800000">
            <a:off x="396838"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5"/>
          <p:cNvSpPr/>
          <p:nvPr/>
        </p:nvSpPr>
        <p:spPr>
          <a:xfrm rot="10800000">
            <a:off x="359042"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5"/>
          <p:cNvSpPr/>
          <p:nvPr/>
        </p:nvSpPr>
        <p:spPr>
          <a:xfrm rot="10800000" flipH="1">
            <a:off x="952657" y="3974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61"/>
        <p:cNvGrpSpPr/>
        <p:nvPr/>
      </p:nvGrpSpPr>
      <p:grpSpPr>
        <a:xfrm>
          <a:off x="0" y="0"/>
          <a:ext cx="0" cy="0"/>
          <a:chOff x="0" y="0"/>
          <a:chExt cx="0" cy="0"/>
        </a:xfrm>
      </p:grpSpPr>
      <p:pic>
        <p:nvPicPr>
          <p:cNvPr id="462" name="Google Shape;462;p26"/>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463" name="Google Shape;463;p26"/>
          <p:cNvGrpSpPr/>
          <p:nvPr/>
        </p:nvGrpSpPr>
        <p:grpSpPr>
          <a:xfrm rot="10800000" flipH="1">
            <a:off x="359042" y="563141"/>
            <a:ext cx="1130870" cy="4339315"/>
            <a:chOff x="238125" y="988811"/>
            <a:chExt cx="2427280" cy="9313833"/>
          </a:xfrm>
        </p:grpSpPr>
        <p:sp>
          <p:nvSpPr>
            <p:cNvPr id="464" name="Google Shape;464;p26"/>
            <p:cNvSpPr/>
            <p:nvPr/>
          </p:nvSpPr>
          <p:spPr>
            <a:xfrm>
              <a:off x="238125" y="1201450"/>
              <a:ext cx="366075" cy="718975"/>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6"/>
            <p:cNvSpPr/>
            <p:nvPr/>
          </p:nvSpPr>
          <p:spPr>
            <a:xfrm>
              <a:off x="2189705" y="988811"/>
              <a:ext cx="475700" cy="694875"/>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6"/>
            <p:cNvSpPr/>
            <p:nvPr/>
          </p:nvSpPr>
          <p:spPr>
            <a:xfrm>
              <a:off x="494438" y="9820394"/>
              <a:ext cx="453775" cy="48225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26"/>
            <p:cNvSpPr/>
            <p:nvPr/>
          </p:nvSpPr>
          <p:spPr>
            <a:xfrm>
              <a:off x="1353850" y="2297425"/>
              <a:ext cx="394575" cy="361700"/>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8" name="Google Shape;468;p26"/>
          <p:cNvGrpSpPr/>
          <p:nvPr/>
        </p:nvGrpSpPr>
        <p:grpSpPr>
          <a:xfrm flipH="1">
            <a:off x="5271580" y="578715"/>
            <a:ext cx="10191207" cy="3986106"/>
            <a:chOff x="236925" y="1436900"/>
            <a:chExt cx="7135700" cy="2791000"/>
          </a:xfrm>
        </p:grpSpPr>
        <p:sp>
          <p:nvSpPr>
            <p:cNvPr id="469" name="Google Shape;469;p26"/>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6"/>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6"/>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6"/>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6"/>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6"/>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6"/>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6"/>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6"/>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6"/>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6"/>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6"/>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6"/>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6"/>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6"/>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26"/>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26"/>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26"/>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26"/>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8" name="Google Shape;488;p26"/>
          <p:cNvSpPr/>
          <p:nvPr/>
        </p:nvSpPr>
        <p:spPr>
          <a:xfrm>
            <a:off x="7721904" y="324736"/>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6"/>
          <p:cNvSpPr/>
          <p:nvPr/>
        </p:nvSpPr>
        <p:spPr>
          <a:xfrm>
            <a:off x="7431496" y="889051"/>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6"/>
          <p:cNvSpPr/>
          <p:nvPr/>
        </p:nvSpPr>
        <p:spPr>
          <a:xfrm rot="-2573752" flipH="1">
            <a:off x="5480490" y="520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6"/>
          <p:cNvSpPr/>
          <p:nvPr/>
        </p:nvSpPr>
        <p:spPr>
          <a:xfrm flipH="1">
            <a:off x="7721889" y="30017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6"/>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6"/>
          <p:cNvSpPr/>
          <p:nvPr/>
        </p:nvSpPr>
        <p:spPr>
          <a:xfrm rot="10800000" flipH="1">
            <a:off x="8533571"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6"/>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5" name="Google Shape;495;p26"/>
          <p:cNvGrpSpPr/>
          <p:nvPr/>
        </p:nvGrpSpPr>
        <p:grpSpPr>
          <a:xfrm rot="608544" flipH="1">
            <a:off x="5919896" y="1258994"/>
            <a:ext cx="1624117" cy="2947605"/>
            <a:chOff x="6186775" y="1384375"/>
            <a:chExt cx="1624073" cy="2947524"/>
          </a:xfrm>
        </p:grpSpPr>
        <p:sp>
          <p:nvSpPr>
            <p:cNvPr id="496" name="Google Shape;496;p26"/>
            <p:cNvSpPr/>
            <p:nvPr/>
          </p:nvSpPr>
          <p:spPr>
            <a:xfrm flipH="1">
              <a:off x="6186784" y="1384375"/>
              <a:ext cx="1624063" cy="2947443"/>
            </a:xfrm>
            <a:custGeom>
              <a:avLst/>
              <a:gdLst/>
              <a:ahLst/>
              <a:cxnLst/>
              <a:rect l="l" t="t" r="r" b="b"/>
              <a:pathLst>
                <a:path w="25375" h="46052" extrusionOk="0">
                  <a:moveTo>
                    <a:pt x="13037" y="12974"/>
                  </a:moveTo>
                  <a:cubicBezTo>
                    <a:pt x="13037" y="12974"/>
                    <a:pt x="14065" y="14709"/>
                    <a:pt x="14322" y="15673"/>
                  </a:cubicBezTo>
                  <a:cubicBezTo>
                    <a:pt x="14449" y="16144"/>
                    <a:pt x="14359" y="16894"/>
                    <a:pt x="14234" y="17537"/>
                  </a:cubicBezTo>
                  <a:cubicBezTo>
                    <a:pt x="14188" y="17532"/>
                    <a:pt x="14140" y="17530"/>
                    <a:pt x="14089" y="17530"/>
                  </a:cubicBezTo>
                  <a:cubicBezTo>
                    <a:pt x="13594" y="17530"/>
                    <a:pt x="12908" y="17729"/>
                    <a:pt x="12908" y="17729"/>
                  </a:cubicBezTo>
                  <a:lnTo>
                    <a:pt x="10209" y="14516"/>
                  </a:lnTo>
                  <a:lnTo>
                    <a:pt x="12201" y="13231"/>
                  </a:lnTo>
                  <a:lnTo>
                    <a:pt x="13037" y="12974"/>
                  </a:lnTo>
                  <a:close/>
                  <a:moveTo>
                    <a:pt x="15358" y="0"/>
                  </a:moveTo>
                  <a:cubicBezTo>
                    <a:pt x="14715" y="0"/>
                    <a:pt x="13835" y="743"/>
                    <a:pt x="13676" y="1340"/>
                  </a:cubicBezTo>
                  <a:cubicBezTo>
                    <a:pt x="13471" y="2120"/>
                    <a:pt x="14661" y="2202"/>
                    <a:pt x="14661" y="2202"/>
                  </a:cubicBezTo>
                  <a:cubicBezTo>
                    <a:pt x="14661" y="2202"/>
                    <a:pt x="13307" y="3351"/>
                    <a:pt x="13431" y="4829"/>
                  </a:cubicBezTo>
                  <a:cubicBezTo>
                    <a:pt x="13523" y="5940"/>
                    <a:pt x="14521" y="6703"/>
                    <a:pt x="15011" y="7013"/>
                  </a:cubicBezTo>
                  <a:lnTo>
                    <a:pt x="14452" y="8410"/>
                  </a:lnTo>
                  <a:lnTo>
                    <a:pt x="11045" y="10980"/>
                  </a:lnTo>
                  <a:cubicBezTo>
                    <a:pt x="11045" y="10980"/>
                    <a:pt x="8259" y="12887"/>
                    <a:pt x="7574" y="14773"/>
                  </a:cubicBezTo>
                  <a:cubicBezTo>
                    <a:pt x="8345" y="16508"/>
                    <a:pt x="12652" y="18951"/>
                    <a:pt x="12781" y="18951"/>
                  </a:cubicBezTo>
                  <a:cubicBezTo>
                    <a:pt x="12859" y="19133"/>
                    <a:pt x="12968" y="19315"/>
                    <a:pt x="13072" y="19469"/>
                  </a:cubicBezTo>
                  <a:cubicBezTo>
                    <a:pt x="12484" y="20019"/>
                    <a:pt x="11795" y="20825"/>
                    <a:pt x="11688" y="21650"/>
                  </a:cubicBezTo>
                  <a:cubicBezTo>
                    <a:pt x="11494" y="23128"/>
                    <a:pt x="12588" y="24349"/>
                    <a:pt x="12588" y="24349"/>
                  </a:cubicBezTo>
                  <a:lnTo>
                    <a:pt x="11623" y="32319"/>
                  </a:lnTo>
                  <a:cubicBezTo>
                    <a:pt x="11623" y="32319"/>
                    <a:pt x="10698" y="32250"/>
                    <a:pt x="9680" y="32250"/>
                  </a:cubicBezTo>
                  <a:cubicBezTo>
                    <a:pt x="9001" y="32250"/>
                    <a:pt x="8281" y="32281"/>
                    <a:pt x="7767" y="32384"/>
                  </a:cubicBezTo>
                  <a:cubicBezTo>
                    <a:pt x="6482" y="32642"/>
                    <a:pt x="2433" y="34184"/>
                    <a:pt x="2433" y="34184"/>
                  </a:cubicBezTo>
                  <a:lnTo>
                    <a:pt x="2440" y="34239"/>
                  </a:lnTo>
                  <a:lnTo>
                    <a:pt x="2184" y="34263"/>
                  </a:lnTo>
                  <a:cubicBezTo>
                    <a:pt x="2184" y="34263"/>
                    <a:pt x="1530" y="34059"/>
                    <a:pt x="1111" y="34059"/>
                  </a:cubicBezTo>
                  <a:cubicBezTo>
                    <a:pt x="1102" y="34059"/>
                    <a:pt x="1094" y="34060"/>
                    <a:pt x="1086" y="34060"/>
                  </a:cubicBezTo>
                  <a:cubicBezTo>
                    <a:pt x="1002" y="34061"/>
                    <a:pt x="923" y="34064"/>
                    <a:pt x="853" y="34068"/>
                  </a:cubicBezTo>
                  <a:cubicBezTo>
                    <a:pt x="818" y="34066"/>
                    <a:pt x="784" y="34066"/>
                    <a:pt x="750" y="34066"/>
                  </a:cubicBezTo>
                  <a:cubicBezTo>
                    <a:pt x="297" y="34075"/>
                    <a:pt x="19" y="34114"/>
                    <a:pt x="19" y="34114"/>
                  </a:cubicBezTo>
                  <a:lnTo>
                    <a:pt x="9" y="35383"/>
                  </a:lnTo>
                  <a:cubicBezTo>
                    <a:pt x="9" y="35383"/>
                    <a:pt x="220" y="35445"/>
                    <a:pt x="226" y="35737"/>
                  </a:cubicBezTo>
                  <a:cubicBezTo>
                    <a:pt x="232" y="36030"/>
                    <a:pt x="1" y="36719"/>
                    <a:pt x="84" y="37367"/>
                  </a:cubicBezTo>
                  <a:cubicBezTo>
                    <a:pt x="167" y="38017"/>
                    <a:pt x="653" y="39015"/>
                    <a:pt x="653" y="39015"/>
                  </a:cubicBezTo>
                  <a:lnTo>
                    <a:pt x="971" y="38810"/>
                  </a:lnTo>
                  <a:cubicBezTo>
                    <a:pt x="984" y="38836"/>
                    <a:pt x="991" y="38851"/>
                    <a:pt x="991" y="38851"/>
                  </a:cubicBezTo>
                  <a:lnTo>
                    <a:pt x="1500" y="38583"/>
                  </a:lnTo>
                  <a:cubicBezTo>
                    <a:pt x="1500" y="38583"/>
                    <a:pt x="1318" y="37590"/>
                    <a:pt x="1629" y="37038"/>
                  </a:cubicBezTo>
                  <a:cubicBezTo>
                    <a:pt x="1939" y="36485"/>
                    <a:pt x="2469" y="35671"/>
                    <a:pt x="2469" y="35671"/>
                  </a:cubicBezTo>
                  <a:lnTo>
                    <a:pt x="2625" y="35598"/>
                  </a:lnTo>
                  <a:cubicBezTo>
                    <a:pt x="2625" y="35598"/>
                    <a:pt x="13101" y="34890"/>
                    <a:pt x="13615" y="34826"/>
                  </a:cubicBezTo>
                  <a:cubicBezTo>
                    <a:pt x="13916" y="34787"/>
                    <a:pt x="15099" y="31709"/>
                    <a:pt x="16092" y="28943"/>
                  </a:cubicBezTo>
                  <a:cubicBezTo>
                    <a:pt x="17056" y="30459"/>
                    <a:pt x="18950" y="33282"/>
                    <a:pt x="18950" y="33282"/>
                  </a:cubicBezTo>
                  <a:cubicBezTo>
                    <a:pt x="18950" y="33282"/>
                    <a:pt x="18178" y="35596"/>
                    <a:pt x="18435" y="36946"/>
                  </a:cubicBezTo>
                  <a:cubicBezTo>
                    <a:pt x="18692" y="38296"/>
                    <a:pt x="20428" y="42281"/>
                    <a:pt x="20556" y="43181"/>
                  </a:cubicBezTo>
                  <a:cubicBezTo>
                    <a:pt x="20570" y="43198"/>
                    <a:pt x="20587" y="43213"/>
                    <a:pt x="20607" y="43222"/>
                  </a:cubicBezTo>
                  <a:lnTo>
                    <a:pt x="20653" y="43855"/>
                  </a:lnTo>
                  <a:cubicBezTo>
                    <a:pt x="20653" y="43855"/>
                    <a:pt x="20428" y="44530"/>
                    <a:pt x="20428" y="44948"/>
                  </a:cubicBezTo>
                  <a:cubicBezTo>
                    <a:pt x="20428" y="45033"/>
                    <a:pt x="20429" y="45111"/>
                    <a:pt x="20432" y="45181"/>
                  </a:cubicBezTo>
                  <a:cubicBezTo>
                    <a:pt x="20429" y="45216"/>
                    <a:pt x="20428" y="45251"/>
                    <a:pt x="20428" y="45284"/>
                  </a:cubicBezTo>
                  <a:cubicBezTo>
                    <a:pt x="20428" y="45738"/>
                    <a:pt x="20461" y="46017"/>
                    <a:pt x="20461" y="46017"/>
                  </a:cubicBezTo>
                  <a:lnTo>
                    <a:pt x="21731" y="46052"/>
                  </a:lnTo>
                  <a:cubicBezTo>
                    <a:pt x="21731" y="46052"/>
                    <a:pt x="21795" y="45843"/>
                    <a:pt x="22088" y="45843"/>
                  </a:cubicBezTo>
                  <a:cubicBezTo>
                    <a:pt x="22345" y="45843"/>
                    <a:pt x="22900" y="46029"/>
                    <a:pt x="23471" y="46029"/>
                  </a:cubicBezTo>
                  <a:cubicBezTo>
                    <a:pt x="23553" y="46029"/>
                    <a:pt x="23634" y="46025"/>
                    <a:pt x="23716" y="46017"/>
                  </a:cubicBezTo>
                  <a:cubicBezTo>
                    <a:pt x="24367" y="45946"/>
                    <a:pt x="25374" y="45481"/>
                    <a:pt x="25374" y="45481"/>
                  </a:cubicBezTo>
                  <a:lnTo>
                    <a:pt x="25176" y="45158"/>
                  </a:lnTo>
                  <a:cubicBezTo>
                    <a:pt x="25202" y="45148"/>
                    <a:pt x="25217" y="45142"/>
                    <a:pt x="25217" y="45142"/>
                  </a:cubicBezTo>
                  <a:lnTo>
                    <a:pt x="24960" y="44628"/>
                  </a:lnTo>
                  <a:cubicBezTo>
                    <a:pt x="24960" y="44628"/>
                    <a:pt x="24711" y="44668"/>
                    <a:pt x="24393" y="44668"/>
                  </a:cubicBezTo>
                  <a:cubicBezTo>
                    <a:pt x="24076" y="44668"/>
                    <a:pt x="23690" y="44628"/>
                    <a:pt x="23417" y="44467"/>
                  </a:cubicBezTo>
                  <a:cubicBezTo>
                    <a:pt x="22871" y="44146"/>
                    <a:pt x="22068" y="43598"/>
                    <a:pt x="22068" y="43598"/>
                  </a:cubicBezTo>
                  <a:lnTo>
                    <a:pt x="21826" y="43056"/>
                  </a:lnTo>
                  <a:cubicBezTo>
                    <a:pt x="21952" y="43017"/>
                    <a:pt x="22035" y="42988"/>
                    <a:pt x="22035" y="42988"/>
                  </a:cubicBezTo>
                  <a:lnTo>
                    <a:pt x="21393" y="31548"/>
                  </a:lnTo>
                  <a:lnTo>
                    <a:pt x="18782" y="20408"/>
                  </a:lnTo>
                  <a:cubicBezTo>
                    <a:pt x="18825" y="20393"/>
                    <a:pt x="18848" y="20384"/>
                    <a:pt x="18848" y="20384"/>
                  </a:cubicBezTo>
                  <a:lnTo>
                    <a:pt x="18500" y="19208"/>
                  </a:lnTo>
                  <a:cubicBezTo>
                    <a:pt x="18500" y="19208"/>
                    <a:pt x="18744" y="17863"/>
                    <a:pt x="18992" y="16666"/>
                  </a:cubicBezTo>
                  <a:cubicBezTo>
                    <a:pt x="20852" y="15301"/>
                    <a:pt x="22292" y="13038"/>
                    <a:pt x="22292" y="13038"/>
                  </a:cubicBezTo>
                  <a:cubicBezTo>
                    <a:pt x="22292" y="13038"/>
                    <a:pt x="23385" y="12459"/>
                    <a:pt x="23642" y="12267"/>
                  </a:cubicBezTo>
                  <a:cubicBezTo>
                    <a:pt x="23899" y="12074"/>
                    <a:pt x="23192" y="10339"/>
                    <a:pt x="22807" y="10274"/>
                  </a:cubicBezTo>
                  <a:cubicBezTo>
                    <a:pt x="22791" y="10272"/>
                    <a:pt x="22775" y="10271"/>
                    <a:pt x="22759" y="10271"/>
                  </a:cubicBezTo>
                  <a:cubicBezTo>
                    <a:pt x="22366" y="10271"/>
                    <a:pt x="21714" y="10981"/>
                    <a:pt x="21714" y="10981"/>
                  </a:cubicBezTo>
                  <a:cubicBezTo>
                    <a:pt x="21714" y="10981"/>
                    <a:pt x="21543" y="10070"/>
                    <a:pt x="21255" y="10070"/>
                  </a:cubicBezTo>
                  <a:cubicBezTo>
                    <a:pt x="21237" y="10070"/>
                    <a:pt x="21219" y="10074"/>
                    <a:pt x="21200" y="10082"/>
                  </a:cubicBezTo>
                  <a:cubicBezTo>
                    <a:pt x="20879" y="10210"/>
                    <a:pt x="21393" y="12176"/>
                    <a:pt x="21393" y="12176"/>
                  </a:cubicBezTo>
                  <a:lnTo>
                    <a:pt x="19761" y="13482"/>
                  </a:lnTo>
                  <a:cubicBezTo>
                    <a:pt x="19817" y="13005"/>
                    <a:pt x="19806" y="12524"/>
                    <a:pt x="19658" y="12138"/>
                  </a:cubicBezTo>
                  <a:cubicBezTo>
                    <a:pt x="19336" y="11303"/>
                    <a:pt x="16315" y="8859"/>
                    <a:pt x="16315" y="8859"/>
                  </a:cubicBezTo>
                  <a:lnTo>
                    <a:pt x="16572" y="7510"/>
                  </a:lnTo>
                  <a:cubicBezTo>
                    <a:pt x="16572" y="7510"/>
                    <a:pt x="17728" y="8152"/>
                    <a:pt x="18435" y="8152"/>
                  </a:cubicBezTo>
                  <a:cubicBezTo>
                    <a:pt x="19014" y="6546"/>
                    <a:pt x="18885" y="4168"/>
                    <a:pt x="18501" y="3204"/>
                  </a:cubicBezTo>
                  <a:cubicBezTo>
                    <a:pt x="18112" y="1743"/>
                    <a:pt x="15852" y="1669"/>
                    <a:pt x="15852" y="1669"/>
                  </a:cubicBezTo>
                  <a:cubicBezTo>
                    <a:pt x="15852" y="1669"/>
                    <a:pt x="16386" y="930"/>
                    <a:pt x="15852" y="232"/>
                  </a:cubicBezTo>
                  <a:cubicBezTo>
                    <a:pt x="15728" y="69"/>
                    <a:pt x="15554" y="0"/>
                    <a:pt x="15358" y="0"/>
                  </a:cubicBezTo>
                  <a:close/>
                </a:path>
              </a:pathLst>
            </a:custGeom>
            <a:solidFill>
              <a:schemeClr val="dk1"/>
            </a:solidFill>
            <a:ln w="28575" cap="flat" cmpd="sng">
              <a:solidFill>
                <a:srgbClr val="FFFFFF"/>
              </a:solidFill>
              <a:prstDash val="solid"/>
              <a:miter lim="1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26"/>
            <p:cNvSpPr/>
            <p:nvPr/>
          </p:nvSpPr>
          <p:spPr>
            <a:xfrm flipH="1">
              <a:off x="6601898" y="1384375"/>
              <a:ext cx="357326" cy="458834"/>
            </a:xfrm>
            <a:custGeom>
              <a:avLst/>
              <a:gdLst/>
              <a:ahLst/>
              <a:cxnLst/>
              <a:rect l="l" t="t" r="r" b="b"/>
              <a:pathLst>
                <a:path w="5583" h="7169" extrusionOk="0">
                  <a:moveTo>
                    <a:pt x="2051" y="0"/>
                  </a:moveTo>
                  <a:cubicBezTo>
                    <a:pt x="1409" y="0"/>
                    <a:pt x="528" y="743"/>
                    <a:pt x="370" y="1340"/>
                  </a:cubicBezTo>
                  <a:cubicBezTo>
                    <a:pt x="165" y="2121"/>
                    <a:pt x="1355" y="2202"/>
                    <a:pt x="1355" y="2202"/>
                  </a:cubicBezTo>
                  <a:cubicBezTo>
                    <a:pt x="1355" y="2202"/>
                    <a:pt x="0" y="3351"/>
                    <a:pt x="124" y="4829"/>
                  </a:cubicBezTo>
                  <a:cubicBezTo>
                    <a:pt x="248" y="6306"/>
                    <a:pt x="1971" y="7169"/>
                    <a:pt x="1971" y="7169"/>
                  </a:cubicBezTo>
                  <a:cubicBezTo>
                    <a:pt x="1971" y="7169"/>
                    <a:pt x="5582" y="4664"/>
                    <a:pt x="5194" y="3204"/>
                  </a:cubicBezTo>
                  <a:cubicBezTo>
                    <a:pt x="4805" y="1743"/>
                    <a:pt x="2545" y="1669"/>
                    <a:pt x="2545" y="1669"/>
                  </a:cubicBezTo>
                  <a:cubicBezTo>
                    <a:pt x="2545" y="1669"/>
                    <a:pt x="3079" y="930"/>
                    <a:pt x="2545" y="232"/>
                  </a:cubicBezTo>
                  <a:cubicBezTo>
                    <a:pt x="2421" y="69"/>
                    <a:pt x="2247" y="0"/>
                    <a:pt x="2051" y="0"/>
                  </a:cubicBezTo>
                  <a:close/>
                </a:path>
              </a:pathLst>
            </a:custGeom>
            <a:solidFill>
              <a:srgbClr val="44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6"/>
            <p:cNvSpPr/>
            <p:nvPr/>
          </p:nvSpPr>
          <p:spPr>
            <a:xfrm flipH="1">
              <a:off x="6186775" y="4188982"/>
              <a:ext cx="316620" cy="142918"/>
            </a:xfrm>
            <a:custGeom>
              <a:avLst/>
              <a:gdLst/>
              <a:ahLst/>
              <a:cxnLst/>
              <a:rect l="l" t="t" r="r" b="b"/>
              <a:pathLst>
                <a:path w="4947" h="2233" extrusionOk="0">
                  <a:moveTo>
                    <a:pt x="1660" y="0"/>
                  </a:moveTo>
                  <a:lnTo>
                    <a:pt x="228" y="279"/>
                  </a:lnTo>
                  <a:cubicBezTo>
                    <a:pt x="228" y="279"/>
                    <a:pt x="1" y="1012"/>
                    <a:pt x="1" y="1466"/>
                  </a:cubicBezTo>
                  <a:cubicBezTo>
                    <a:pt x="1" y="1919"/>
                    <a:pt x="33" y="2198"/>
                    <a:pt x="33" y="2198"/>
                  </a:cubicBezTo>
                  <a:lnTo>
                    <a:pt x="1303" y="2233"/>
                  </a:lnTo>
                  <a:cubicBezTo>
                    <a:pt x="1303" y="2233"/>
                    <a:pt x="1367" y="2024"/>
                    <a:pt x="1660" y="2024"/>
                  </a:cubicBezTo>
                  <a:cubicBezTo>
                    <a:pt x="1917" y="2024"/>
                    <a:pt x="2471" y="2210"/>
                    <a:pt x="3041" y="2210"/>
                  </a:cubicBezTo>
                  <a:cubicBezTo>
                    <a:pt x="3123" y="2210"/>
                    <a:pt x="3206" y="2207"/>
                    <a:pt x="3288" y="2198"/>
                  </a:cubicBezTo>
                  <a:cubicBezTo>
                    <a:pt x="3939" y="2128"/>
                    <a:pt x="4946" y="1662"/>
                    <a:pt x="4946" y="1662"/>
                  </a:cubicBezTo>
                  <a:lnTo>
                    <a:pt x="4618" y="1129"/>
                  </a:lnTo>
                  <a:cubicBezTo>
                    <a:pt x="4618" y="1129"/>
                    <a:pt x="4377" y="1166"/>
                    <a:pt x="4066" y="1166"/>
                  </a:cubicBezTo>
                  <a:cubicBezTo>
                    <a:pt x="3731" y="1166"/>
                    <a:pt x="3315" y="1123"/>
                    <a:pt x="3028" y="942"/>
                  </a:cubicBezTo>
                  <a:cubicBezTo>
                    <a:pt x="2474" y="593"/>
                    <a:pt x="1660" y="0"/>
                    <a:pt x="1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6"/>
            <p:cNvSpPr/>
            <p:nvPr/>
          </p:nvSpPr>
          <p:spPr>
            <a:xfrm flipH="1">
              <a:off x="6196887" y="4174773"/>
              <a:ext cx="306508" cy="131717"/>
            </a:xfrm>
            <a:custGeom>
              <a:avLst/>
              <a:gdLst/>
              <a:ahLst/>
              <a:cxnLst/>
              <a:rect l="l" t="t" r="r" b="b"/>
              <a:pathLst>
                <a:path w="4789" h="2058" extrusionOk="0">
                  <a:moveTo>
                    <a:pt x="1640" y="0"/>
                  </a:moveTo>
                  <a:lnTo>
                    <a:pt x="226" y="258"/>
                  </a:lnTo>
                  <a:cubicBezTo>
                    <a:pt x="226" y="258"/>
                    <a:pt x="1" y="933"/>
                    <a:pt x="1" y="1351"/>
                  </a:cubicBezTo>
                  <a:cubicBezTo>
                    <a:pt x="1" y="1769"/>
                    <a:pt x="33" y="2026"/>
                    <a:pt x="33" y="2026"/>
                  </a:cubicBezTo>
                  <a:lnTo>
                    <a:pt x="1286" y="2058"/>
                  </a:lnTo>
                  <a:cubicBezTo>
                    <a:pt x="1286" y="2058"/>
                    <a:pt x="1350" y="1866"/>
                    <a:pt x="1640" y="1866"/>
                  </a:cubicBezTo>
                  <a:cubicBezTo>
                    <a:pt x="1891" y="1866"/>
                    <a:pt x="2438" y="2038"/>
                    <a:pt x="3001" y="2038"/>
                  </a:cubicBezTo>
                  <a:cubicBezTo>
                    <a:pt x="3083" y="2038"/>
                    <a:pt x="3165" y="2034"/>
                    <a:pt x="3246" y="2026"/>
                  </a:cubicBezTo>
                  <a:cubicBezTo>
                    <a:pt x="3889" y="1962"/>
                    <a:pt x="4789" y="1544"/>
                    <a:pt x="4789" y="1544"/>
                  </a:cubicBezTo>
                  <a:lnTo>
                    <a:pt x="4532" y="1030"/>
                  </a:lnTo>
                  <a:cubicBezTo>
                    <a:pt x="4532" y="1030"/>
                    <a:pt x="4283" y="1070"/>
                    <a:pt x="3965" y="1070"/>
                  </a:cubicBezTo>
                  <a:cubicBezTo>
                    <a:pt x="3648" y="1070"/>
                    <a:pt x="3262" y="1030"/>
                    <a:pt x="2989" y="869"/>
                  </a:cubicBezTo>
                  <a:cubicBezTo>
                    <a:pt x="2443" y="548"/>
                    <a:pt x="1640" y="0"/>
                    <a:pt x="16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6"/>
            <p:cNvSpPr/>
            <p:nvPr/>
          </p:nvSpPr>
          <p:spPr>
            <a:xfrm flipH="1">
              <a:off x="6398431" y="4136499"/>
              <a:ext cx="94468" cy="61058"/>
            </a:xfrm>
            <a:custGeom>
              <a:avLst/>
              <a:gdLst/>
              <a:ahLst/>
              <a:cxnLst/>
              <a:rect l="l" t="t" r="r" b="b"/>
              <a:pathLst>
                <a:path w="1476" h="954" extrusionOk="0">
                  <a:moveTo>
                    <a:pt x="0" y="0"/>
                  </a:moveTo>
                  <a:lnTo>
                    <a:pt x="62" y="856"/>
                  </a:lnTo>
                  <a:cubicBezTo>
                    <a:pt x="180" y="926"/>
                    <a:pt x="314" y="954"/>
                    <a:pt x="451" y="954"/>
                  </a:cubicBezTo>
                  <a:cubicBezTo>
                    <a:pt x="944" y="954"/>
                    <a:pt x="1476" y="599"/>
                    <a:pt x="1476" y="599"/>
                  </a:cubicBezTo>
                  <a:lnTo>
                    <a:pt x="1218" y="21"/>
                  </a:lnTo>
                  <a:lnTo>
                    <a:pt x="0" y="0"/>
                  </a:ln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6"/>
            <p:cNvSpPr/>
            <p:nvPr/>
          </p:nvSpPr>
          <p:spPr>
            <a:xfrm flipH="1">
              <a:off x="7666906" y="3564633"/>
              <a:ext cx="143942" cy="316748"/>
            </a:xfrm>
            <a:custGeom>
              <a:avLst/>
              <a:gdLst/>
              <a:ahLst/>
              <a:cxnLst/>
              <a:rect l="l" t="t" r="r" b="b"/>
              <a:pathLst>
                <a:path w="2249" h="4949" extrusionOk="0">
                  <a:moveTo>
                    <a:pt x="780" y="1"/>
                  </a:moveTo>
                  <a:cubicBezTo>
                    <a:pt x="770" y="1"/>
                    <a:pt x="760" y="1"/>
                    <a:pt x="750" y="1"/>
                  </a:cubicBezTo>
                  <a:cubicBezTo>
                    <a:pt x="296" y="10"/>
                    <a:pt x="19" y="48"/>
                    <a:pt x="19" y="48"/>
                  </a:cubicBezTo>
                  <a:lnTo>
                    <a:pt x="9" y="1317"/>
                  </a:lnTo>
                  <a:cubicBezTo>
                    <a:pt x="9" y="1317"/>
                    <a:pt x="220" y="1379"/>
                    <a:pt x="226" y="1672"/>
                  </a:cubicBezTo>
                  <a:cubicBezTo>
                    <a:pt x="231" y="1964"/>
                    <a:pt x="1" y="2653"/>
                    <a:pt x="84" y="3302"/>
                  </a:cubicBezTo>
                  <a:cubicBezTo>
                    <a:pt x="167" y="3951"/>
                    <a:pt x="653" y="4949"/>
                    <a:pt x="653" y="4949"/>
                  </a:cubicBezTo>
                  <a:lnTo>
                    <a:pt x="1179" y="4610"/>
                  </a:lnTo>
                  <a:cubicBezTo>
                    <a:pt x="1179" y="4610"/>
                    <a:pt x="996" y="3577"/>
                    <a:pt x="1334" y="3016"/>
                  </a:cubicBezTo>
                  <a:cubicBezTo>
                    <a:pt x="1671" y="2456"/>
                    <a:pt x="2248" y="1630"/>
                    <a:pt x="2248" y="1630"/>
                  </a:cubicBezTo>
                  <a:lnTo>
                    <a:pt x="1940" y="205"/>
                  </a:lnTo>
                  <a:cubicBezTo>
                    <a:pt x="1940" y="205"/>
                    <a:pt x="1234" y="1"/>
                    <a:pt x="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6"/>
            <p:cNvSpPr/>
            <p:nvPr/>
          </p:nvSpPr>
          <p:spPr>
            <a:xfrm flipH="1">
              <a:off x="7652889" y="3564249"/>
              <a:ext cx="132421" cy="306700"/>
            </a:xfrm>
            <a:custGeom>
              <a:avLst/>
              <a:gdLst/>
              <a:ahLst/>
              <a:cxnLst/>
              <a:rect l="l" t="t" r="r" b="b"/>
              <a:pathLst>
                <a:path w="2069" h="4792" extrusionOk="0">
                  <a:moveTo>
                    <a:pt x="712" y="0"/>
                  </a:moveTo>
                  <a:cubicBezTo>
                    <a:pt x="703" y="0"/>
                    <a:pt x="695" y="1"/>
                    <a:pt x="687" y="1"/>
                  </a:cubicBezTo>
                  <a:cubicBezTo>
                    <a:pt x="269" y="9"/>
                    <a:pt x="13" y="46"/>
                    <a:pt x="13" y="46"/>
                  </a:cubicBezTo>
                  <a:lnTo>
                    <a:pt x="6" y="1300"/>
                  </a:lnTo>
                  <a:cubicBezTo>
                    <a:pt x="6" y="1300"/>
                    <a:pt x="201" y="1361"/>
                    <a:pt x="206" y="1650"/>
                  </a:cubicBezTo>
                  <a:cubicBezTo>
                    <a:pt x="212" y="1939"/>
                    <a:pt x="1" y="2618"/>
                    <a:pt x="78" y="3260"/>
                  </a:cubicBezTo>
                  <a:cubicBezTo>
                    <a:pt x="155" y="3901"/>
                    <a:pt x="591" y="4792"/>
                    <a:pt x="591" y="4792"/>
                  </a:cubicBezTo>
                  <a:lnTo>
                    <a:pt x="1100" y="4524"/>
                  </a:lnTo>
                  <a:cubicBezTo>
                    <a:pt x="1100" y="4524"/>
                    <a:pt x="918" y="3531"/>
                    <a:pt x="1229" y="2979"/>
                  </a:cubicBezTo>
                  <a:cubicBezTo>
                    <a:pt x="1539" y="2426"/>
                    <a:pt x="2069" y="1612"/>
                    <a:pt x="2069" y="1612"/>
                  </a:cubicBezTo>
                  <a:lnTo>
                    <a:pt x="1784" y="204"/>
                  </a:lnTo>
                  <a:cubicBezTo>
                    <a:pt x="1784" y="204"/>
                    <a:pt x="1131"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6"/>
            <p:cNvSpPr/>
            <p:nvPr/>
          </p:nvSpPr>
          <p:spPr>
            <a:xfrm flipH="1">
              <a:off x="7616151" y="3572250"/>
              <a:ext cx="74883" cy="95172"/>
            </a:xfrm>
            <a:custGeom>
              <a:avLst/>
              <a:gdLst/>
              <a:ahLst/>
              <a:cxnLst/>
              <a:rect l="l" t="t" r="r" b="b"/>
              <a:pathLst>
                <a:path w="1170" h="1487" extrusionOk="0">
                  <a:moveTo>
                    <a:pt x="1166" y="0"/>
                  </a:moveTo>
                  <a:lnTo>
                    <a:pt x="311" y="78"/>
                  </a:lnTo>
                  <a:cubicBezTo>
                    <a:pt x="1" y="630"/>
                    <a:pt x="596" y="1487"/>
                    <a:pt x="596" y="1487"/>
                  </a:cubicBezTo>
                  <a:lnTo>
                    <a:pt x="1169" y="1218"/>
                  </a:lnTo>
                  <a:lnTo>
                    <a:pt x="1166" y="0"/>
                  </a:ln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6"/>
            <p:cNvSpPr/>
            <p:nvPr/>
          </p:nvSpPr>
          <p:spPr>
            <a:xfrm flipH="1">
              <a:off x="6400482" y="2613678"/>
              <a:ext cx="415568" cy="1539516"/>
            </a:xfrm>
            <a:custGeom>
              <a:avLst/>
              <a:gdLst/>
              <a:ahLst/>
              <a:cxnLst/>
              <a:rect l="l" t="t" r="r" b="b"/>
              <a:pathLst>
                <a:path w="6493" h="24054" extrusionOk="0">
                  <a:moveTo>
                    <a:pt x="2957" y="1"/>
                  </a:moveTo>
                  <a:lnTo>
                    <a:pt x="0" y="8806"/>
                  </a:lnTo>
                  <a:cubicBezTo>
                    <a:pt x="0" y="8999"/>
                    <a:pt x="3407" y="14076"/>
                    <a:pt x="3407" y="14076"/>
                  </a:cubicBezTo>
                  <a:cubicBezTo>
                    <a:pt x="3407" y="14076"/>
                    <a:pt x="2635" y="16390"/>
                    <a:pt x="2892" y="17740"/>
                  </a:cubicBezTo>
                  <a:cubicBezTo>
                    <a:pt x="3149" y="19089"/>
                    <a:pt x="4886" y="23075"/>
                    <a:pt x="5014" y="23975"/>
                  </a:cubicBezTo>
                  <a:cubicBezTo>
                    <a:pt x="5057" y="24032"/>
                    <a:pt x="5154" y="24054"/>
                    <a:pt x="5279" y="24054"/>
                  </a:cubicBezTo>
                  <a:cubicBezTo>
                    <a:pt x="5715" y="24054"/>
                    <a:pt x="6492" y="23782"/>
                    <a:pt x="6492" y="23782"/>
                  </a:cubicBezTo>
                  <a:lnTo>
                    <a:pt x="5850" y="12341"/>
                  </a:lnTo>
                  <a:lnTo>
                    <a:pt x="2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6"/>
            <p:cNvSpPr/>
            <p:nvPr/>
          </p:nvSpPr>
          <p:spPr>
            <a:xfrm flipH="1">
              <a:off x="6869432" y="2087191"/>
              <a:ext cx="456658" cy="567702"/>
            </a:xfrm>
            <a:custGeom>
              <a:avLst/>
              <a:gdLst/>
              <a:ahLst/>
              <a:cxnLst/>
              <a:rect l="l" t="t" r="r" b="b"/>
              <a:pathLst>
                <a:path w="7135" h="8870" extrusionOk="0">
                  <a:moveTo>
                    <a:pt x="3471" y="0"/>
                  </a:moveTo>
                  <a:cubicBezTo>
                    <a:pt x="3471" y="0"/>
                    <a:pt x="684" y="1907"/>
                    <a:pt x="0" y="3792"/>
                  </a:cubicBezTo>
                  <a:cubicBezTo>
                    <a:pt x="771" y="5527"/>
                    <a:pt x="5077" y="7970"/>
                    <a:pt x="5206" y="7970"/>
                  </a:cubicBezTo>
                  <a:cubicBezTo>
                    <a:pt x="5399" y="8419"/>
                    <a:pt x="5784" y="8869"/>
                    <a:pt x="5784" y="8869"/>
                  </a:cubicBezTo>
                  <a:cubicBezTo>
                    <a:pt x="5784" y="8869"/>
                    <a:pt x="7135" y="7198"/>
                    <a:pt x="7006" y="6748"/>
                  </a:cubicBezTo>
                  <a:cubicBezTo>
                    <a:pt x="6963" y="6598"/>
                    <a:pt x="6763" y="6548"/>
                    <a:pt x="6515" y="6548"/>
                  </a:cubicBezTo>
                  <a:cubicBezTo>
                    <a:pt x="6020" y="6548"/>
                    <a:pt x="5334" y="6748"/>
                    <a:pt x="5334" y="6748"/>
                  </a:cubicBezTo>
                  <a:lnTo>
                    <a:pt x="2635" y="3535"/>
                  </a:lnTo>
                  <a:lnTo>
                    <a:pt x="4627" y="2250"/>
                  </a:lnTo>
                  <a:lnTo>
                    <a:pt x="3471" y="0"/>
                  </a:ln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6"/>
            <p:cNvSpPr/>
            <p:nvPr/>
          </p:nvSpPr>
          <p:spPr>
            <a:xfrm flipH="1">
              <a:off x="6532201" y="1922639"/>
              <a:ext cx="571798" cy="691099"/>
            </a:xfrm>
            <a:custGeom>
              <a:avLst/>
              <a:gdLst/>
              <a:ahLst/>
              <a:cxnLst/>
              <a:rect l="l" t="t" r="r" b="b"/>
              <a:pathLst>
                <a:path w="8934" h="10798" extrusionOk="0">
                  <a:moveTo>
                    <a:pt x="3407" y="1"/>
                  </a:moveTo>
                  <a:lnTo>
                    <a:pt x="1" y="2571"/>
                  </a:lnTo>
                  <a:lnTo>
                    <a:pt x="1157" y="4821"/>
                  </a:lnTo>
                  <a:lnTo>
                    <a:pt x="1993" y="4564"/>
                  </a:lnTo>
                  <a:cubicBezTo>
                    <a:pt x="1993" y="4564"/>
                    <a:pt x="3021" y="6299"/>
                    <a:pt x="3278" y="7263"/>
                  </a:cubicBezTo>
                  <a:cubicBezTo>
                    <a:pt x="3535" y="8227"/>
                    <a:pt x="2893" y="10348"/>
                    <a:pt x="2893" y="10348"/>
                  </a:cubicBezTo>
                  <a:lnTo>
                    <a:pt x="7456" y="10798"/>
                  </a:lnTo>
                  <a:cubicBezTo>
                    <a:pt x="7456" y="10798"/>
                    <a:pt x="8098" y="7263"/>
                    <a:pt x="8355" y="6556"/>
                  </a:cubicBezTo>
                  <a:cubicBezTo>
                    <a:pt x="8612" y="5849"/>
                    <a:pt x="8934" y="4564"/>
                    <a:pt x="8612" y="3728"/>
                  </a:cubicBezTo>
                  <a:cubicBezTo>
                    <a:pt x="8291" y="2893"/>
                    <a:pt x="5271" y="449"/>
                    <a:pt x="5271" y="449"/>
                  </a:cubicBezTo>
                  <a:lnTo>
                    <a:pt x="3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6"/>
            <p:cNvSpPr/>
            <p:nvPr/>
          </p:nvSpPr>
          <p:spPr>
            <a:xfrm flipH="1">
              <a:off x="6593898" y="1589376"/>
              <a:ext cx="292107" cy="362126"/>
            </a:xfrm>
            <a:custGeom>
              <a:avLst/>
              <a:gdLst/>
              <a:ahLst/>
              <a:cxnLst/>
              <a:rect l="l" t="t" r="r" b="b"/>
              <a:pathLst>
                <a:path w="4564" h="5658" extrusionOk="0">
                  <a:moveTo>
                    <a:pt x="4051" y="1"/>
                  </a:moveTo>
                  <a:cubicBezTo>
                    <a:pt x="3988" y="185"/>
                    <a:pt x="2345" y="1423"/>
                    <a:pt x="1581" y="1423"/>
                  </a:cubicBezTo>
                  <a:cubicBezTo>
                    <a:pt x="1545" y="1423"/>
                    <a:pt x="1511" y="1421"/>
                    <a:pt x="1479" y="1415"/>
                  </a:cubicBezTo>
                  <a:cubicBezTo>
                    <a:pt x="1479" y="1415"/>
                    <a:pt x="1275" y="1342"/>
                    <a:pt x="1040" y="1342"/>
                  </a:cubicBezTo>
                  <a:cubicBezTo>
                    <a:pt x="782" y="1342"/>
                    <a:pt x="487" y="1430"/>
                    <a:pt x="386" y="1800"/>
                  </a:cubicBezTo>
                  <a:cubicBezTo>
                    <a:pt x="194" y="2507"/>
                    <a:pt x="901" y="2957"/>
                    <a:pt x="901" y="2957"/>
                  </a:cubicBezTo>
                  <a:lnTo>
                    <a:pt x="1" y="5208"/>
                  </a:lnTo>
                  <a:lnTo>
                    <a:pt x="1865" y="5657"/>
                  </a:lnTo>
                  <a:lnTo>
                    <a:pt x="2122" y="4307"/>
                  </a:lnTo>
                  <a:cubicBezTo>
                    <a:pt x="2122" y="4307"/>
                    <a:pt x="3278" y="4950"/>
                    <a:pt x="3985" y="4950"/>
                  </a:cubicBezTo>
                  <a:cubicBezTo>
                    <a:pt x="4564" y="3344"/>
                    <a:pt x="4435" y="965"/>
                    <a:pt x="4051" y="1"/>
                  </a:cubicBez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6"/>
            <p:cNvSpPr/>
            <p:nvPr/>
          </p:nvSpPr>
          <p:spPr>
            <a:xfrm flipH="1">
              <a:off x="6626800" y="2584877"/>
              <a:ext cx="1028456" cy="1077802"/>
            </a:xfrm>
            <a:custGeom>
              <a:avLst/>
              <a:gdLst/>
              <a:ahLst/>
              <a:cxnLst/>
              <a:rect l="l" t="t" r="r" b="b"/>
              <a:pathLst>
                <a:path w="16069" h="16840" extrusionOk="0">
                  <a:moveTo>
                    <a:pt x="11506" y="1"/>
                  </a:moveTo>
                  <a:cubicBezTo>
                    <a:pt x="11506" y="1"/>
                    <a:pt x="9449" y="1415"/>
                    <a:pt x="9256" y="2893"/>
                  </a:cubicBezTo>
                  <a:cubicBezTo>
                    <a:pt x="9063" y="4371"/>
                    <a:pt x="10156" y="5592"/>
                    <a:pt x="10156" y="5592"/>
                  </a:cubicBezTo>
                  <a:lnTo>
                    <a:pt x="9192" y="13562"/>
                  </a:lnTo>
                  <a:cubicBezTo>
                    <a:pt x="9192" y="13562"/>
                    <a:pt x="8266" y="13493"/>
                    <a:pt x="7248" y="13493"/>
                  </a:cubicBezTo>
                  <a:cubicBezTo>
                    <a:pt x="6569" y="13493"/>
                    <a:pt x="5849" y="13524"/>
                    <a:pt x="5335" y="13627"/>
                  </a:cubicBezTo>
                  <a:cubicBezTo>
                    <a:pt x="4050" y="13885"/>
                    <a:pt x="1" y="15426"/>
                    <a:pt x="1" y="15426"/>
                  </a:cubicBezTo>
                  <a:lnTo>
                    <a:pt x="193" y="16840"/>
                  </a:lnTo>
                  <a:cubicBezTo>
                    <a:pt x="193" y="16840"/>
                    <a:pt x="10670" y="16133"/>
                    <a:pt x="11184" y="16069"/>
                  </a:cubicBezTo>
                  <a:cubicBezTo>
                    <a:pt x="11698" y="16003"/>
                    <a:pt x="14783" y="7070"/>
                    <a:pt x="15105" y="5978"/>
                  </a:cubicBezTo>
                  <a:cubicBezTo>
                    <a:pt x="15426" y="4885"/>
                    <a:pt x="16069" y="451"/>
                    <a:pt x="16069" y="451"/>
                  </a:cubicBezTo>
                  <a:lnTo>
                    <a:pt x="115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6"/>
            <p:cNvSpPr/>
            <p:nvPr/>
          </p:nvSpPr>
          <p:spPr>
            <a:xfrm flipH="1">
              <a:off x="6604523" y="2584877"/>
              <a:ext cx="370446" cy="117317"/>
            </a:xfrm>
            <a:custGeom>
              <a:avLst/>
              <a:gdLst/>
              <a:ahLst/>
              <a:cxnLst/>
              <a:rect l="l" t="t" r="r" b="b"/>
              <a:pathLst>
                <a:path w="5788" h="1833" extrusionOk="0">
                  <a:moveTo>
                    <a:pt x="877" y="1"/>
                  </a:moveTo>
                  <a:lnTo>
                    <a:pt x="1" y="684"/>
                  </a:lnTo>
                  <a:cubicBezTo>
                    <a:pt x="1" y="684"/>
                    <a:pt x="3654" y="1832"/>
                    <a:pt x="4475" y="1832"/>
                  </a:cubicBezTo>
                  <a:cubicBezTo>
                    <a:pt x="5296" y="1832"/>
                    <a:pt x="5788" y="1627"/>
                    <a:pt x="5788" y="1627"/>
                  </a:cubicBezTo>
                  <a:lnTo>
                    <a:pt x="5440" y="451"/>
                  </a:lnTo>
                  <a:lnTo>
                    <a:pt x="8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6"/>
            <p:cNvSpPr/>
            <p:nvPr/>
          </p:nvSpPr>
          <p:spPr>
            <a:xfrm flipH="1">
              <a:off x="6764784" y="1937680"/>
              <a:ext cx="63106" cy="312716"/>
            </a:xfrm>
            <a:custGeom>
              <a:avLst/>
              <a:gdLst/>
              <a:ahLst/>
              <a:cxnLst/>
              <a:rect l="l" t="t" r="r" b="b"/>
              <a:pathLst>
                <a:path w="986" h="4886" fill="none" extrusionOk="0">
                  <a:moveTo>
                    <a:pt x="83" y="1"/>
                  </a:moveTo>
                  <a:cubicBezTo>
                    <a:pt x="83" y="1"/>
                    <a:pt x="1" y="1438"/>
                    <a:pt x="42" y="2053"/>
                  </a:cubicBezTo>
                  <a:cubicBezTo>
                    <a:pt x="83" y="2669"/>
                    <a:pt x="986" y="4885"/>
                    <a:pt x="986" y="4885"/>
                  </a:cubicBezTo>
                </a:path>
              </a:pathLst>
            </a:custGeom>
            <a:solidFill>
              <a:schemeClr val="accent1"/>
            </a:solidFill>
            <a:ln w="9525" cap="flat" cmpd="sng">
              <a:solidFill>
                <a:schemeClr val="dk1"/>
              </a:solidFill>
              <a:prstDash val="solid"/>
              <a:miter lim="1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6"/>
            <p:cNvSpPr/>
            <p:nvPr/>
          </p:nvSpPr>
          <p:spPr>
            <a:xfrm flipH="1">
              <a:off x="6730606" y="1937680"/>
              <a:ext cx="68355" cy="307468"/>
            </a:xfrm>
            <a:custGeom>
              <a:avLst/>
              <a:gdLst/>
              <a:ahLst/>
              <a:cxnLst/>
              <a:rect l="l" t="t" r="r" b="b"/>
              <a:pathLst>
                <a:path w="1068" h="4804" fill="none" extrusionOk="0">
                  <a:moveTo>
                    <a:pt x="1067" y="4803"/>
                  </a:moveTo>
                  <a:cubicBezTo>
                    <a:pt x="1067" y="4803"/>
                    <a:pt x="1" y="2504"/>
                    <a:pt x="1" y="2094"/>
                  </a:cubicBezTo>
                  <a:lnTo>
                    <a:pt x="1" y="1"/>
                  </a:lnTo>
                </a:path>
              </a:pathLst>
            </a:custGeom>
            <a:solidFill>
              <a:schemeClr val="accent1"/>
            </a:solidFill>
            <a:ln w="9525" cap="flat" cmpd="sng">
              <a:solidFill>
                <a:schemeClr val="dk1"/>
              </a:solidFill>
              <a:prstDash val="solid"/>
              <a:miter lim="1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6"/>
            <p:cNvSpPr/>
            <p:nvPr/>
          </p:nvSpPr>
          <p:spPr>
            <a:xfrm flipH="1">
              <a:off x="6976442" y="2108504"/>
              <a:ext cx="87811" cy="122693"/>
            </a:xfrm>
            <a:custGeom>
              <a:avLst/>
              <a:gdLst/>
              <a:ahLst/>
              <a:cxnLst/>
              <a:rect l="l" t="t" r="r" b="b"/>
              <a:pathLst>
                <a:path w="1372" h="1917" extrusionOk="0">
                  <a:moveTo>
                    <a:pt x="1363" y="1648"/>
                  </a:moveTo>
                  <a:lnTo>
                    <a:pt x="1363" y="1648"/>
                  </a:lnTo>
                  <a:cubicBezTo>
                    <a:pt x="1366" y="1652"/>
                    <a:pt x="1369" y="1656"/>
                    <a:pt x="1372" y="1660"/>
                  </a:cubicBezTo>
                  <a:cubicBezTo>
                    <a:pt x="1371" y="1655"/>
                    <a:pt x="1368" y="1651"/>
                    <a:pt x="1363" y="1648"/>
                  </a:cubicBezTo>
                  <a:close/>
                  <a:moveTo>
                    <a:pt x="1314" y="0"/>
                  </a:moveTo>
                  <a:lnTo>
                    <a:pt x="0" y="862"/>
                  </a:lnTo>
                  <a:lnTo>
                    <a:pt x="536" y="1917"/>
                  </a:lnTo>
                  <a:cubicBezTo>
                    <a:pt x="536" y="1917"/>
                    <a:pt x="1166" y="1642"/>
                    <a:pt x="1332" y="1642"/>
                  </a:cubicBezTo>
                  <a:cubicBezTo>
                    <a:pt x="1346" y="1642"/>
                    <a:pt x="1357" y="1644"/>
                    <a:pt x="1363" y="1648"/>
                  </a:cubicBezTo>
                  <a:lnTo>
                    <a:pt x="1363" y="1648"/>
                  </a:lnTo>
                  <a:cubicBezTo>
                    <a:pt x="1107" y="1280"/>
                    <a:pt x="1314"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6"/>
            <p:cNvSpPr/>
            <p:nvPr/>
          </p:nvSpPr>
          <p:spPr>
            <a:xfrm flipH="1">
              <a:off x="6688493" y="2264031"/>
              <a:ext cx="115204" cy="238665"/>
            </a:xfrm>
            <a:custGeom>
              <a:avLst/>
              <a:gdLst/>
              <a:ahLst/>
              <a:cxnLst/>
              <a:rect l="l" t="t" r="r" b="b"/>
              <a:pathLst>
                <a:path w="1800" h="3729" extrusionOk="0">
                  <a:moveTo>
                    <a:pt x="0" y="1"/>
                  </a:moveTo>
                  <a:lnTo>
                    <a:pt x="362" y="3234"/>
                  </a:lnTo>
                  <a:lnTo>
                    <a:pt x="1800" y="3728"/>
                  </a:lnTo>
                  <a:lnTo>
                    <a:pt x="1800" y="372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6"/>
            <p:cNvSpPr/>
            <p:nvPr/>
          </p:nvSpPr>
          <p:spPr>
            <a:xfrm flipH="1">
              <a:off x="6281181" y="2028820"/>
              <a:ext cx="522516" cy="473875"/>
            </a:xfrm>
            <a:custGeom>
              <a:avLst/>
              <a:gdLst/>
              <a:ahLst/>
              <a:cxnLst/>
              <a:rect l="l" t="t" r="r" b="b"/>
              <a:pathLst>
                <a:path w="8164" h="7404" extrusionOk="0">
                  <a:moveTo>
                    <a:pt x="5519" y="0"/>
                  </a:moveTo>
                  <a:cubicBezTo>
                    <a:pt x="5501" y="0"/>
                    <a:pt x="5483" y="4"/>
                    <a:pt x="5464" y="11"/>
                  </a:cubicBezTo>
                  <a:cubicBezTo>
                    <a:pt x="5143" y="140"/>
                    <a:pt x="5657" y="2107"/>
                    <a:pt x="5657" y="2107"/>
                  </a:cubicBezTo>
                  <a:lnTo>
                    <a:pt x="2647" y="4515"/>
                  </a:lnTo>
                  <a:lnTo>
                    <a:pt x="1990" y="3037"/>
                  </a:lnTo>
                  <a:lnTo>
                    <a:pt x="0" y="3675"/>
                  </a:lnTo>
                  <a:cubicBezTo>
                    <a:pt x="0" y="3675"/>
                    <a:pt x="771" y="6696"/>
                    <a:pt x="1800" y="7403"/>
                  </a:cubicBezTo>
                  <a:cubicBezTo>
                    <a:pt x="4307" y="6504"/>
                    <a:pt x="6556" y="2968"/>
                    <a:pt x="6556" y="2968"/>
                  </a:cubicBezTo>
                  <a:cubicBezTo>
                    <a:pt x="6556" y="2968"/>
                    <a:pt x="7649" y="2389"/>
                    <a:pt x="7906" y="2197"/>
                  </a:cubicBezTo>
                  <a:cubicBezTo>
                    <a:pt x="8163" y="2004"/>
                    <a:pt x="7456" y="269"/>
                    <a:pt x="7071" y="204"/>
                  </a:cubicBezTo>
                  <a:cubicBezTo>
                    <a:pt x="7055" y="202"/>
                    <a:pt x="7039" y="200"/>
                    <a:pt x="7023" y="200"/>
                  </a:cubicBezTo>
                  <a:cubicBezTo>
                    <a:pt x="6630" y="200"/>
                    <a:pt x="5978" y="911"/>
                    <a:pt x="5978" y="911"/>
                  </a:cubicBezTo>
                  <a:cubicBezTo>
                    <a:pt x="5978" y="911"/>
                    <a:pt x="5807" y="0"/>
                    <a:pt x="5519" y="0"/>
                  </a:cubicBez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54" name="Google Shape;54;p4"/>
          <p:cNvSpPr txBox="1">
            <a:spLocks noGrp="1"/>
          </p:cNvSpPr>
          <p:nvPr>
            <p:ph type="title"/>
          </p:nvPr>
        </p:nvSpPr>
        <p:spPr>
          <a:xfrm>
            <a:off x="720000" y="1269625"/>
            <a:ext cx="498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4"/>
          <p:cNvSpPr txBox="1">
            <a:spLocks noGrp="1"/>
          </p:cNvSpPr>
          <p:nvPr>
            <p:ph type="body" idx="1"/>
          </p:nvPr>
        </p:nvSpPr>
        <p:spPr>
          <a:xfrm>
            <a:off x="712200" y="1998075"/>
            <a:ext cx="4913700" cy="2188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FFF"/>
              </a:buClr>
              <a:buSzPts val="1800"/>
              <a:buFont typeface="Oxygen"/>
              <a:buChar char="●"/>
              <a:defRPr sz="1400">
                <a:solidFill>
                  <a:srgbClr val="FFFFFF"/>
                </a:solidFill>
              </a:defRPr>
            </a:lvl1pPr>
            <a:lvl2pPr marL="914400" lvl="1" indent="-304800" rtl="0">
              <a:lnSpc>
                <a:spcPct val="115000"/>
              </a:lnSpc>
              <a:spcBef>
                <a:spcPts val="1600"/>
              </a:spcBef>
              <a:spcAft>
                <a:spcPts val="0"/>
              </a:spcAft>
              <a:buClr>
                <a:srgbClr val="FFFFFF"/>
              </a:buClr>
              <a:buSzPts val="1200"/>
              <a:buFont typeface="Roboto Condensed Light"/>
              <a:buChar char="○"/>
              <a:defRPr>
                <a:solidFill>
                  <a:srgbClr val="FFFFFF"/>
                </a:solidFill>
              </a:defRPr>
            </a:lvl2pPr>
            <a:lvl3pPr marL="1371600" lvl="2" indent="-304800" rtl="0">
              <a:lnSpc>
                <a:spcPct val="115000"/>
              </a:lnSpc>
              <a:spcBef>
                <a:spcPts val="1600"/>
              </a:spcBef>
              <a:spcAft>
                <a:spcPts val="0"/>
              </a:spcAft>
              <a:buClr>
                <a:srgbClr val="FFFFFF"/>
              </a:buClr>
              <a:buSzPts val="1200"/>
              <a:buFont typeface="Roboto Condensed Light"/>
              <a:buChar char="■"/>
              <a:defRPr>
                <a:solidFill>
                  <a:srgbClr val="FFFFFF"/>
                </a:solidFill>
              </a:defRPr>
            </a:lvl3pPr>
            <a:lvl4pPr marL="1828800" lvl="3" indent="-304800" rtl="0">
              <a:lnSpc>
                <a:spcPct val="115000"/>
              </a:lnSpc>
              <a:spcBef>
                <a:spcPts val="1600"/>
              </a:spcBef>
              <a:spcAft>
                <a:spcPts val="0"/>
              </a:spcAft>
              <a:buClr>
                <a:srgbClr val="FFFFFF"/>
              </a:buClr>
              <a:buSzPts val="1200"/>
              <a:buFont typeface="Roboto Condensed Light"/>
              <a:buChar char="●"/>
              <a:defRPr>
                <a:solidFill>
                  <a:srgbClr val="FFFFFF"/>
                </a:solidFill>
              </a:defRPr>
            </a:lvl4pPr>
            <a:lvl5pPr marL="2286000" lvl="4" indent="-304800" rtl="0">
              <a:lnSpc>
                <a:spcPct val="115000"/>
              </a:lnSpc>
              <a:spcBef>
                <a:spcPts val="1600"/>
              </a:spcBef>
              <a:spcAft>
                <a:spcPts val="0"/>
              </a:spcAft>
              <a:buClr>
                <a:srgbClr val="FFFFFF"/>
              </a:buClr>
              <a:buSzPts val="1200"/>
              <a:buFont typeface="Roboto Condensed Light"/>
              <a:buChar char="○"/>
              <a:defRPr>
                <a:solidFill>
                  <a:srgbClr val="FFFFFF"/>
                </a:solidFill>
              </a:defRPr>
            </a:lvl5pPr>
            <a:lvl6pPr marL="2743200" lvl="5" indent="-304800" rtl="0">
              <a:lnSpc>
                <a:spcPct val="115000"/>
              </a:lnSpc>
              <a:spcBef>
                <a:spcPts val="1600"/>
              </a:spcBef>
              <a:spcAft>
                <a:spcPts val="0"/>
              </a:spcAft>
              <a:buClr>
                <a:srgbClr val="FFFFFF"/>
              </a:buClr>
              <a:buSzPts val="1200"/>
              <a:buFont typeface="Roboto Condensed Light"/>
              <a:buChar char="■"/>
              <a:defRPr>
                <a:solidFill>
                  <a:srgbClr val="FFFFFF"/>
                </a:solidFill>
              </a:defRPr>
            </a:lvl6pPr>
            <a:lvl7pPr marL="3200400" lvl="6" indent="-304800" rtl="0">
              <a:lnSpc>
                <a:spcPct val="115000"/>
              </a:lnSpc>
              <a:spcBef>
                <a:spcPts val="1600"/>
              </a:spcBef>
              <a:spcAft>
                <a:spcPts val="0"/>
              </a:spcAft>
              <a:buClr>
                <a:srgbClr val="FFFFFF"/>
              </a:buClr>
              <a:buSzPts val="1200"/>
              <a:buFont typeface="Roboto Condensed Light"/>
              <a:buChar char="●"/>
              <a:defRPr>
                <a:solidFill>
                  <a:srgbClr val="FFFFFF"/>
                </a:solidFill>
              </a:defRPr>
            </a:lvl7pPr>
            <a:lvl8pPr marL="3657600" lvl="7" indent="-304800" rtl="0">
              <a:lnSpc>
                <a:spcPct val="115000"/>
              </a:lnSpc>
              <a:spcBef>
                <a:spcPts val="1600"/>
              </a:spcBef>
              <a:spcAft>
                <a:spcPts val="0"/>
              </a:spcAft>
              <a:buClr>
                <a:srgbClr val="FFFFFF"/>
              </a:buClr>
              <a:buSzPts val="1200"/>
              <a:buFont typeface="Roboto Condensed Light"/>
              <a:buChar char="○"/>
              <a:defRPr>
                <a:solidFill>
                  <a:srgbClr val="FFFFFF"/>
                </a:solidFill>
              </a:defRPr>
            </a:lvl8pPr>
            <a:lvl9pPr marL="4114800" lvl="8" indent="-304800" rtl="0">
              <a:lnSpc>
                <a:spcPct val="115000"/>
              </a:lnSpc>
              <a:spcBef>
                <a:spcPts val="1600"/>
              </a:spcBef>
              <a:spcAft>
                <a:spcPts val="1600"/>
              </a:spcAft>
              <a:buClr>
                <a:srgbClr val="FFFFFF"/>
              </a:buClr>
              <a:buSzPts val="1200"/>
              <a:buFont typeface="Roboto Condensed Light"/>
              <a:buChar char="■"/>
              <a:defRPr>
                <a:solidFill>
                  <a:srgbClr val="FFFFFF"/>
                </a:solidFill>
              </a:defRPr>
            </a:lvl9pPr>
          </a:lstStyle>
          <a:p/>
        </p:txBody>
      </p:sp>
      <p:grpSp>
        <p:nvGrpSpPr>
          <p:cNvPr id="56" name="Google Shape;56;p4"/>
          <p:cNvGrpSpPr/>
          <p:nvPr/>
        </p:nvGrpSpPr>
        <p:grpSpPr>
          <a:xfrm flipH="1">
            <a:off x="5271580" y="578715"/>
            <a:ext cx="10191207" cy="3986106"/>
            <a:chOff x="236925" y="1436900"/>
            <a:chExt cx="7135700" cy="2791000"/>
          </a:xfrm>
        </p:grpSpPr>
        <p:sp>
          <p:nvSpPr>
            <p:cNvPr id="57" name="Google Shape;57;p4"/>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4"/>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4"/>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4"/>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4"/>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4"/>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4"/>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4"/>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4"/>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4"/>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4"/>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4"/>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4"/>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4"/>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4"/>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4"/>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4"/>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4"/>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4"/>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 name="Google Shape;76;p4"/>
          <p:cNvSpPr/>
          <p:nvPr/>
        </p:nvSpPr>
        <p:spPr>
          <a:xfrm>
            <a:off x="7721904" y="324736"/>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4"/>
          <p:cNvSpPr/>
          <p:nvPr/>
        </p:nvSpPr>
        <p:spPr>
          <a:xfrm>
            <a:off x="749896" y="659693"/>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4"/>
          <p:cNvSpPr/>
          <p:nvPr/>
        </p:nvSpPr>
        <p:spPr>
          <a:xfrm>
            <a:off x="500795" y="4146352"/>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4"/>
          <p:cNvSpPr/>
          <p:nvPr/>
        </p:nvSpPr>
        <p:spPr>
          <a:xfrm>
            <a:off x="7431496" y="889051"/>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4"/>
          <p:cNvSpPr/>
          <p:nvPr/>
        </p:nvSpPr>
        <p:spPr>
          <a:xfrm rot="-2573752" flipH="1">
            <a:off x="5480490" y="520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4"/>
          <p:cNvSpPr/>
          <p:nvPr/>
        </p:nvSpPr>
        <p:spPr>
          <a:xfrm flipH="1">
            <a:off x="7721889" y="30017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4"/>
          <p:cNvSpPr/>
          <p:nvPr/>
        </p:nvSpPr>
        <p:spPr>
          <a:xfrm rot="10800000" flipH="1">
            <a:off x="1308029" y="455478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4"/>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4"/>
          <p:cNvSpPr/>
          <p:nvPr/>
        </p:nvSpPr>
        <p:spPr>
          <a:xfrm rot="10800000" flipH="1">
            <a:off x="1096620" y="3443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4"/>
          <p:cNvSpPr/>
          <p:nvPr/>
        </p:nvSpPr>
        <p:spPr>
          <a:xfrm rot="10800000" flipH="1">
            <a:off x="8533571"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4"/>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4"/>
          <p:cNvSpPr/>
          <p:nvPr/>
        </p:nvSpPr>
        <p:spPr>
          <a:xfrm rot="10800000">
            <a:off x="435720"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88"/>
        <p:cNvGrpSpPr/>
        <p:nvPr/>
      </p:nvGrpSpPr>
      <p:grpSpPr>
        <a:xfrm>
          <a:off x="0" y="0"/>
          <a:ext cx="0" cy="0"/>
          <a:chOff x="0" y="0"/>
          <a:chExt cx="0" cy="0"/>
        </a:xfrm>
      </p:grpSpPr>
      <p:pic>
        <p:nvPicPr>
          <p:cNvPr id="89" name="Google Shape;89;p5"/>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90" name="Google Shape;90;p5"/>
          <p:cNvSpPr txBox="1">
            <a:spLocks noGrp="1"/>
          </p:cNvSpPr>
          <p:nvPr>
            <p:ph type="subTitle" idx="1"/>
          </p:nvPr>
        </p:nvSpPr>
        <p:spPr>
          <a:xfrm>
            <a:off x="961650" y="2309700"/>
            <a:ext cx="3368700" cy="61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panose="020B0606020202050201"/>
              <a:buNone/>
              <a:defRPr sz="2000">
                <a:solidFill>
                  <a:schemeClr val="lt1"/>
                </a:solidFill>
                <a:latin typeface="Poller One" panose="02010805070700060003"/>
                <a:ea typeface="Poller One" panose="02010805070700060003"/>
                <a:cs typeface="Poller One" panose="02010805070700060003"/>
                <a:sym typeface="Poller One" panose="02010805070700060003"/>
              </a:defRPr>
            </a:lvl1pPr>
            <a:lvl2pPr lvl="1"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1600"/>
              </a:spcBef>
              <a:spcAft>
                <a:spcPts val="160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p:txBody>
      </p:sp>
      <p:sp>
        <p:nvSpPr>
          <p:cNvPr id="91" name="Google Shape;91;p5"/>
          <p:cNvSpPr txBox="1">
            <a:spLocks noGrp="1"/>
          </p:cNvSpPr>
          <p:nvPr>
            <p:ph type="subTitle" idx="2"/>
          </p:nvPr>
        </p:nvSpPr>
        <p:spPr>
          <a:xfrm>
            <a:off x="4813650" y="2309700"/>
            <a:ext cx="33687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panose="020B0606020202050201"/>
              <a:buNone/>
              <a:defRPr sz="2000">
                <a:solidFill>
                  <a:schemeClr val="lt1"/>
                </a:solidFill>
                <a:latin typeface="Poller One" panose="02010805070700060003"/>
                <a:ea typeface="Poller One" panose="02010805070700060003"/>
                <a:cs typeface="Poller One" panose="02010805070700060003"/>
                <a:sym typeface="Poller One" panose="02010805070700060003"/>
              </a:defRPr>
            </a:lvl1pPr>
            <a:lvl2pPr lvl="1"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p:txBody>
      </p:sp>
      <p:sp>
        <p:nvSpPr>
          <p:cNvPr id="92" name="Google Shape;92;p5"/>
          <p:cNvSpPr txBox="1">
            <a:spLocks noGrp="1"/>
          </p:cNvSpPr>
          <p:nvPr>
            <p:ph type="subTitle" idx="3"/>
          </p:nvPr>
        </p:nvSpPr>
        <p:spPr>
          <a:xfrm>
            <a:off x="961650" y="2726375"/>
            <a:ext cx="3368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3" name="Google Shape;93;p5"/>
          <p:cNvSpPr txBox="1">
            <a:spLocks noGrp="1"/>
          </p:cNvSpPr>
          <p:nvPr>
            <p:ph type="subTitle" idx="4"/>
          </p:nvPr>
        </p:nvSpPr>
        <p:spPr>
          <a:xfrm>
            <a:off x="4813650" y="2726375"/>
            <a:ext cx="3368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4" name="Google Shape;9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5"/>
          <p:cNvSpPr/>
          <p:nvPr/>
        </p:nvSpPr>
        <p:spPr>
          <a:xfrm>
            <a:off x="407154" y="3113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5"/>
          <p:cNvSpPr/>
          <p:nvPr/>
        </p:nvSpPr>
        <p:spPr>
          <a:xfrm>
            <a:off x="705070" y="4280798"/>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5"/>
          <p:cNvSpPr/>
          <p:nvPr/>
        </p:nvSpPr>
        <p:spPr>
          <a:xfrm>
            <a:off x="8533571" y="617072"/>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5"/>
          <p:cNvSpPr/>
          <p:nvPr/>
        </p:nvSpPr>
        <p:spPr>
          <a:xfrm>
            <a:off x="8533571" y="43473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5"/>
          <p:cNvSpPr/>
          <p:nvPr/>
        </p:nvSpPr>
        <p:spPr>
          <a:xfrm flipH="1">
            <a:off x="435720" y="45731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5"/>
          <p:cNvSpPr/>
          <p:nvPr/>
        </p:nvSpPr>
        <p:spPr>
          <a:xfrm>
            <a:off x="8022696" y="27083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01"/>
        <p:cNvGrpSpPr/>
        <p:nvPr/>
      </p:nvGrpSpPr>
      <p:grpSpPr>
        <a:xfrm>
          <a:off x="0" y="0"/>
          <a:ext cx="0" cy="0"/>
          <a:chOff x="0" y="0"/>
          <a:chExt cx="0" cy="0"/>
        </a:xfrm>
      </p:grpSpPr>
      <p:pic>
        <p:nvPicPr>
          <p:cNvPr id="102" name="Google Shape;102;p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03" name="Google Shape;10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6"/>
          <p:cNvSpPr/>
          <p:nvPr/>
        </p:nvSpPr>
        <p:spPr>
          <a:xfrm flipH="1">
            <a:off x="720004" y="569505"/>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6"/>
          <p:cNvSpPr/>
          <p:nvPr/>
        </p:nvSpPr>
        <p:spPr>
          <a:xfrm flipH="1">
            <a:off x="8516494" y="455797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6"/>
          <p:cNvSpPr/>
          <p:nvPr/>
        </p:nvSpPr>
        <p:spPr>
          <a:xfrm flipH="1">
            <a:off x="7873050"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6"/>
          <p:cNvSpPr/>
          <p:nvPr/>
        </p:nvSpPr>
        <p:spPr>
          <a:xfrm>
            <a:off x="879904" y="4602993"/>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6"/>
          <p:cNvSpPr/>
          <p:nvPr/>
        </p:nvSpPr>
        <p:spPr>
          <a:xfrm flipH="1">
            <a:off x="8158170" y="315836"/>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6"/>
          <p:cNvSpPr/>
          <p:nvPr/>
        </p:nvSpPr>
        <p:spPr>
          <a:xfrm rot="10800000" flipH="1">
            <a:off x="407154" y="44223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6"/>
          <p:cNvSpPr/>
          <p:nvPr/>
        </p:nvSpPr>
        <p:spPr>
          <a:xfrm rot="10800000" flipH="1">
            <a:off x="8022696" y="44740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6"/>
          <p:cNvSpPr/>
          <p:nvPr/>
        </p:nvSpPr>
        <p:spPr>
          <a:xfrm rot="10800000" flipH="1">
            <a:off x="1029370" y="31581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6"/>
          <p:cNvSpPr/>
          <p:nvPr/>
        </p:nvSpPr>
        <p:spPr>
          <a:xfrm rot="10800000" flipH="1">
            <a:off x="8244321" y="42067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6"/>
          <p:cNvSpPr/>
          <p:nvPr/>
        </p:nvSpPr>
        <p:spPr>
          <a:xfrm rot="10800000" flipH="1">
            <a:off x="8533571" y="39751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6"/>
          <p:cNvSpPr/>
          <p:nvPr/>
        </p:nvSpPr>
        <p:spPr>
          <a:xfrm rot="10800000">
            <a:off x="435720"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pic>
        <p:nvPicPr>
          <p:cNvPr id="116" name="Google Shape;116;p7"/>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117" name="Google Shape;117;p7"/>
          <p:cNvSpPr txBox="1">
            <a:spLocks noGrp="1"/>
          </p:cNvSpPr>
          <p:nvPr>
            <p:ph type="title"/>
          </p:nvPr>
        </p:nvSpPr>
        <p:spPr>
          <a:xfrm>
            <a:off x="769050" y="1010200"/>
            <a:ext cx="4142100" cy="915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8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7"/>
          <p:cNvSpPr txBox="1">
            <a:spLocks noGrp="1"/>
          </p:cNvSpPr>
          <p:nvPr>
            <p:ph type="subTitle" idx="1"/>
          </p:nvPr>
        </p:nvSpPr>
        <p:spPr>
          <a:xfrm>
            <a:off x="915550" y="2063175"/>
            <a:ext cx="3995700" cy="218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 name="Google Shape;119;p7"/>
          <p:cNvSpPr/>
          <p:nvPr/>
        </p:nvSpPr>
        <p:spPr>
          <a:xfrm rot="10800000" flipH="1">
            <a:off x="5956104" y="4060789"/>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7"/>
          <p:cNvSpPr/>
          <p:nvPr/>
        </p:nvSpPr>
        <p:spPr>
          <a:xfrm rot="10800000" flipH="1">
            <a:off x="601383" y="4395761"/>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7"/>
          <p:cNvSpPr/>
          <p:nvPr/>
        </p:nvSpPr>
        <p:spPr>
          <a:xfrm rot="10800000" flipH="1">
            <a:off x="1024896" y="347974"/>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7"/>
          <p:cNvSpPr/>
          <p:nvPr/>
        </p:nvSpPr>
        <p:spPr>
          <a:xfrm rot="10800000">
            <a:off x="435720" y="2708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3" name="Google Shape;123;p7"/>
          <p:cNvGrpSpPr/>
          <p:nvPr/>
        </p:nvGrpSpPr>
        <p:grpSpPr>
          <a:xfrm flipH="1">
            <a:off x="5271580" y="578715"/>
            <a:ext cx="10191207" cy="3986106"/>
            <a:chOff x="236925" y="1436900"/>
            <a:chExt cx="7135700" cy="2791000"/>
          </a:xfrm>
        </p:grpSpPr>
        <p:sp>
          <p:nvSpPr>
            <p:cNvPr id="124" name="Google Shape;124;p7"/>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7"/>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7"/>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7"/>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7"/>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7"/>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7"/>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7"/>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7"/>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7"/>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7"/>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7"/>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7"/>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7"/>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7"/>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7"/>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7"/>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7"/>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7"/>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 name="Google Shape;143;p7"/>
          <p:cNvGrpSpPr/>
          <p:nvPr/>
        </p:nvGrpSpPr>
        <p:grpSpPr>
          <a:xfrm>
            <a:off x="6186779" y="397511"/>
            <a:ext cx="2389920" cy="4240246"/>
            <a:chOff x="6186779" y="397511"/>
            <a:chExt cx="2389920" cy="4240246"/>
          </a:xfrm>
        </p:grpSpPr>
        <p:sp>
          <p:nvSpPr>
            <p:cNvPr id="144" name="Google Shape;144;p7"/>
            <p:cNvSpPr/>
            <p:nvPr/>
          </p:nvSpPr>
          <p:spPr>
            <a:xfrm flipH="1">
              <a:off x="8406145" y="397511"/>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7"/>
            <p:cNvSpPr/>
            <p:nvPr/>
          </p:nvSpPr>
          <p:spPr>
            <a:xfrm flipH="1">
              <a:off x="6186779" y="659693"/>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7"/>
            <p:cNvSpPr/>
            <p:nvPr/>
          </p:nvSpPr>
          <p:spPr>
            <a:xfrm flipH="1">
              <a:off x="8245869" y="4413077"/>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7"/>
            <p:cNvSpPr/>
            <p:nvPr/>
          </p:nvSpPr>
          <p:spPr>
            <a:xfrm flipH="1">
              <a:off x="7873050"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8" name="Google Shape;148;p7"/>
          <p:cNvSpPr/>
          <p:nvPr/>
        </p:nvSpPr>
        <p:spPr>
          <a:xfrm rot="-2573752" flipH="1">
            <a:off x="5561090" y="1044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7"/>
          <p:cNvSpPr/>
          <p:nvPr/>
        </p:nvSpPr>
        <p:spPr>
          <a:xfrm flipH="1">
            <a:off x="8381214" y="20228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7"/>
          <p:cNvSpPr/>
          <p:nvPr/>
        </p:nvSpPr>
        <p:spPr>
          <a:xfrm rot="10800000" flipH="1">
            <a:off x="7816445" y="39748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7"/>
          <p:cNvSpPr/>
          <p:nvPr/>
        </p:nvSpPr>
        <p:spPr>
          <a:xfrm rot="10800000" flipH="1">
            <a:off x="8533571" y="428305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52"/>
        <p:cNvGrpSpPr/>
        <p:nvPr/>
      </p:nvGrpSpPr>
      <p:grpSpPr>
        <a:xfrm>
          <a:off x="0" y="0"/>
          <a:ext cx="0" cy="0"/>
          <a:chOff x="0" y="0"/>
          <a:chExt cx="0" cy="0"/>
        </a:xfrm>
      </p:grpSpPr>
      <p:pic>
        <p:nvPicPr>
          <p:cNvPr id="153" name="Google Shape;153;p8"/>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154" name="Google Shape;154;p8"/>
          <p:cNvSpPr txBox="1">
            <a:spLocks noGrp="1"/>
          </p:cNvSpPr>
          <p:nvPr>
            <p:ph type="title"/>
          </p:nvPr>
        </p:nvSpPr>
        <p:spPr>
          <a:xfrm>
            <a:off x="1418100" y="1307100"/>
            <a:ext cx="630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5" name="Google Shape;155;p8"/>
          <p:cNvSpPr/>
          <p:nvPr/>
        </p:nvSpPr>
        <p:spPr>
          <a:xfrm rot="10800000" flipH="1">
            <a:off x="712204" y="3778664"/>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8"/>
          <p:cNvSpPr/>
          <p:nvPr/>
        </p:nvSpPr>
        <p:spPr>
          <a:xfrm rot="10800000" flipH="1">
            <a:off x="8515421" y="3234336"/>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8"/>
          <p:cNvSpPr/>
          <p:nvPr/>
        </p:nvSpPr>
        <p:spPr>
          <a:xfrm rot="10800000" flipH="1">
            <a:off x="859020" y="2383139"/>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8"/>
          <p:cNvSpPr/>
          <p:nvPr/>
        </p:nvSpPr>
        <p:spPr>
          <a:xfrm rot="10800000" flipH="1">
            <a:off x="8041596" y="1922204"/>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8"/>
          <p:cNvSpPr/>
          <p:nvPr/>
        </p:nvSpPr>
        <p:spPr>
          <a:xfrm rot="10800000" flipH="1">
            <a:off x="7511771" y="469324"/>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8"/>
          <p:cNvSpPr/>
          <p:nvPr/>
        </p:nvSpPr>
        <p:spPr>
          <a:xfrm rot="10800000">
            <a:off x="1172745" y="1140314"/>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8"/>
          <p:cNvSpPr/>
          <p:nvPr/>
        </p:nvSpPr>
        <p:spPr>
          <a:xfrm flipH="1">
            <a:off x="8737045" y="4637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8"/>
          <p:cNvSpPr/>
          <p:nvPr/>
        </p:nvSpPr>
        <p:spPr>
          <a:xfrm flipH="1">
            <a:off x="1070429" y="42323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8"/>
          <p:cNvSpPr/>
          <p:nvPr/>
        </p:nvSpPr>
        <p:spPr>
          <a:xfrm flipH="1">
            <a:off x="8398269" y="4433198"/>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8"/>
          <p:cNvSpPr/>
          <p:nvPr/>
        </p:nvSpPr>
        <p:spPr>
          <a:xfrm flipH="1">
            <a:off x="597350" y="769472"/>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8"/>
          <p:cNvSpPr/>
          <p:nvPr/>
        </p:nvSpPr>
        <p:spPr>
          <a:xfrm flipH="1">
            <a:off x="559554" y="44997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8"/>
          <p:cNvSpPr/>
          <p:nvPr/>
        </p:nvSpPr>
        <p:spPr>
          <a:xfrm>
            <a:off x="8667619" y="47255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7"/>
        <p:cNvGrpSpPr/>
        <p:nvPr/>
      </p:nvGrpSpPr>
      <p:grpSpPr>
        <a:xfrm>
          <a:off x="0" y="0"/>
          <a:ext cx="0" cy="0"/>
          <a:chOff x="0" y="0"/>
          <a:chExt cx="0" cy="0"/>
        </a:xfrm>
      </p:grpSpPr>
      <p:pic>
        <p:nvPicPr>
          <p:cNvPr id="168" name="Google Shape;168;p9"/>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169" name="Google Shape;169;p9"/>
          <p:cNvSpPr txBox="1">
            <a:spLocks noGrp="1"/>
          </p:cNvSpPr>
          <p:nvPr>
            <p:ph type="title"/>
          </p:nvPr>
        </p:nvSpPr>
        <p:spPr>
          <a:xfrm>
            <a:off x="3857075" y="1306050"/>
            <a:ext cx="4117800" cy="1435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70" name="Google Shape;170;p9"/>
          <p:cNvSpPr txBox="1">
            <a:spLocks noGrp="1"/>
          </p:cNvSpPr>
          <p:nvPr>
            <p:ph type="subTitle" idx="1"/>
          </p:nvPr>
        </p:nvSpPr>
        <p:spPr>
          <a:xfrm>
            <a:off x="3857075" y="2880025"/>
            <a:ext cx="4117800" cy="9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71" name="Google Shape;171;p9"/>
          <p:cNvSpPr/>
          <p:nvPr/>
        </p:nvSpPr>
        <p:spPr>
          <a:xfrm>
            <a:off x="7873050" y="397511"/>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9"/>
          <p:cNvSpPr/>
          <p:nvPr/>
        </p:nvSpPr>
        <p:spPr>
          <a:xfrm>
            <a:off x="8392867" y="908126"/>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9"/>
          <p:cNvSpPr/>
          <p:nvPr/>
        </p:nvSpPr>
        <p:spPr>
          <a:xfrm>
            <a:off x="8306959" y="4479668"/>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4" name="Google Shape;174;p9"/>
          <p:cNvGrpSpPr/>
          <p:nvPr/>
        </p:nvGrpSpPr>
        <p:grpSpPr>
          <a:xfrm>
            <a:off x="-6527046" y="578715"/>
            <a:ext cx="10191207" cy="3986106"/>
            <a:chOff x="236925" y="1436900"/>
            <a:chExt cx="7135700" cy="2791000"/>
          </a:xfrm>
        </p:grpSpPr>
        <p:sp>
          <p:nvSpPr>
            <p:cNvPr id="175" name="Google Shape;175;p9"/>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9"/>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9"/>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9"/>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9"/>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9"/>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9"/>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9"/>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9"/>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9"/>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9"/>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9"/>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9"/>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9"/>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9"/>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9"/>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9"/>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9"/>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9"/>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4" name="Google Shape;194;p9"/>
          <p:cNvSpPr/>
          <p:nvPr/>
        </p:nvSpPr>
        <p:spPr>
          <a:xfrm>
            <a:off x="898851" y="37042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9"/>
          <p:cNvSpPr/>
          <p:nvPr/>
        </p:nvSpPr>
        <p:spPr>
          <a:xfrm rot="2573752">
            <a:off x="3047277" y="10442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 name="Google Shape;196;p9"/>
          <p:cNvGrpSpPr/>
          <p:nvPr/>
        </p:nvGrpSpPr>
        <p:grpSpPr>
          <a:xfrm>
            <a:off x="359042" y="397511"/>
            <a:ext cx="2389920" cy="4240246"/>
            <a:chOff x="238125" y="1201450"/>
            <a:chExt cx="5129684" cy="9101194"/>
          </a:xfrm>
        </p:grpSpPr>
        <p:sp>
          <p:nvSpPr>
            <p:cNvPr id="197" name="Google Shape;197;p9"/>
            <p:cNvSpPr/>
            <p:nvPr/>
          </p:nvSpPr>
          <p:spPr>
            <a:xfrm>
              <a:off x="238125" y="1201450"/>
              <a:ext cx="366075" cy="718975"/>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9"/>
            <p:cNvSpPr/>
            <p:nvPr/>
          </p:nvSpPr>
          <p:spPr>
            <a:xfrm>
              <a:off x="4892109" y="1764192"/>
              <a:ext cx="475700" cy="694875"/>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9"/>
            <p:cNvSpPr/>
            <p:nvPr/>
          </p:nvSpPr>
          <p:spPr>
            <a:xfrm>
              <a:off x="494438" y="9820394"/>
              <a:ext cx="453775" cy="48225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9"/>
            <p:cNvSpPr/>
            <p:nvPr/>
          </p:nvSpPr>
          <p:spPr>
            <a:xfrm>
              <a:off x="1353850" y="2297425"/>
              <a:ext cx="394575" cy="361700"/>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pic>
        <p:nvPicPr>
          <p:cNvPr id="202" name="Google Shape;202;p10"/>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203" name="Google Shape;203;p10"/>
          <p:cNvSpPr txBox="1">
            <a:spLocks noGrp="1"/>
          </p:cNvSpPr>
          <p:nvPr>
            <p:ph type="title"/>
          </p:nvPr>
        </p:nvSpPr>
        <p:spPr>
          <a:xfrm>
            <a:off x="4776900" y="661950"/>
            <a:ext cx="3647100" cy="296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10"/>
          <p:cNvSpPr/>
          <p:nvPr/>
        </p:nvSpPr>
        <p:spPr>
          <a:xfrm flipH="1">
            <a:off x="8584645" y="311307"/>
            <a:ext cx="170554" cy="334970"/>
          </a:xfrm>
          <a:custGeom>
            <a:avLst/>
            <a:gdLst/>
            <a:ahLst/>
            <a:cxnLst/>
            <a:rect l="l" t="t" r="r" b="b"/>
            <a:pathLst>
              <a:path w="14643" h="28759" extrusionOk="0">
                <a:moveTo>
                  <a:pt x="0" y="0"/>
                </a:moveTo>
                <a:cubicBezTo>
                  <a:pt x="0" y="701"/>
                  <a:pt x="88" y="17887"/>
                  <a:pt x="7277" y="28759"/>
                </a:cubicBezTo>
                <a:lnTo>
                  <a:pt x="14643" y="23849"/>
                </a:lnTo>
                <a:cubicBezTo>
                  <a:pt x="8856" y="15256"/>
                  <a:pt x="8768" y="175"/>
                  <a:pt x="8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10"/>
          <p:cNvSpPr/>
          <p:nvPr/>
        </p:nvSpPr>
        <p:spPr>
          <a:xfrm flipH="1">
            <a:off x="426054" y="378626"/>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10"/>
          <p:cNvSpPr/>
          <p:nvPr/>
        </p:nvSpPr>
        <p:spPr>
          <a:xfrm flipH="1">
            <a:off x="1015869" y="42490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10"/>
          <p:cNvSpPr/>
          <p:nvPr/>
        </p:nvSpPr>
        <p:spPr>
          <a:xfrm flipH="1">
            <a:off x="8094600" y="378622"/>
            <a:ext cx="183832" cy="168516"/>
          </a:xfrm>
          <a:custGeom>
            <a:avLst/>
            <a:gdLst/>
            <a:ahLst/>
            <a:cxnLst/>
            <a:rect l="l" t="t" r="r" b="b"/>
            <a:pathLst>
              <a:path w="15783" h="14468" extrusionOk="0">
                <a:moveTo>
                  <a:pt x="4735" y="1"/>
                </a:moveTo>
                <a:lnTo>
                  <a:pt x="0" y="2631"/>
                </a:lnTo>
                <a:cubicBezTo>
                  <a:pt x="3771" y="9470"/>
                  <a:pt x="12977" y="14293"/>
                  <a:pt x="13328" y="14468"/>
                </a:cubicBezTo>
                <a:lnTo>
                  <a:pt x="15783" y="9909"/>
                </a:lnTo>
                <a:cubicBezTo>
                  <a:pt x="15695" y="9821"/>
                  <a:pt x="7628" y="5525"/>
                  <a:pt x="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10"/>
          <p:cNvSpPr/>
          <p:nvPr/>
        </p:nvSpPr>
        <p:spPr>
          <a:xfrm flipH="1">
            <a:off x="407154" y="4347389"/>
            <a:ext cx="221629" cy="323742"/>
          </a:xfrm>
          <a:custGeom>
            <a:avLst/>
            <a:gdLst/>
            <a:ahLst/>
            <a:cxnLst/>
            <a:rect l="l" t="t" r="r" b="b"/>
            <a:pathLst>
              <a:path w="19028" h="27795" extrusionOk="0">
                <a:moveTo>
                  <a:pt x="10260" y="0"/>
                </a:moveTo>
                <a:cubicBezTo>
                  <a:pt x="9383" y="10346"/>
                  <a:pt x="89" y="22271"/>
                  <a:pt x="1" y="22359"/>
                </a:cubicBezTo>
                <a:lnTo>
                  <a:pt x="6840" y="27795"/>
                </a:lnTo>
                <a:cubicBezTo>
                  <a:pt x="7278" y="27269"/>
                  <a:pt x="17888" y="13766"/>
                  <a:pt x="19028" y="789"/>
                </a:cubicBezTo>
                <a:lnTo>
                  <a:pt x="10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10"/>
          <p:cNvSpPr/>
          <p:nvPr/>
        </p:nvSpPr>
        <p:spPr>
          <a:xfrm>
            <a:off x="8515219" y="4573123"/>
            <a:ext cx="211414" cy="224680"/>
          </a:xfrm>
          <a:custGeom>
            <a:avLst/>
            <a:gdLst/>
            <a:ahLst/>
            <a:cxnLst/>
            <a:rect l="l" t="t" r="r" b="b"/>
            <a:pathLst>
              <a:path w="18151" h="19290" extrusionOk="0">
                <a:moveTo>
                  <a:pt x="12100" y="0"/>
                </a:moveTo>
                <a:cubicBezTo>
                  <a:pt x="9294" y="7190"/>
                  <a:pt x="88" y="13854"/>
                  <a:pt x="0" y="13941"/>
                </a:cubicBezTo>
                <a:lnTo>
                  <a:pt x="3858" y="19290"/>
                </a:lnTo>
                <a:cubicBezTo>
                  <a:pt x="4297" y="18939"/>
                  <a:pt x="14731" y="11399"/>
                  <a:pt x="18150" y="2280"/>
                </a:cubicBezTo>
                <a:lnTo>
                  <a:pt x="12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1pPr>
            <a:lvl2pPr lvl="1"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2pPr>
            <a:lvl3pPr lvl="2"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3pPr>
            <a:lvl4pPr lvl="3"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4pPr>
            <a:lvl5pPr lvl="4"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5pPr>
            <a:lvl6pPr lvl="5"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6pPr>
            <a:lvl7pPr lvl="6"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7pPr>
            <a:lvl8pPr lvl="7"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8pPr>
            <a:lvl9pPr lvl="8" rtl="0">
              <a:spcBef>
                <a:spcPts val="0"/>
              </a:spcBef>
              <a:spcAft>
                <a:spcPts val="0"/>
              </a:spcAft>
              <a:buClr>
                <a:schemeClr val="lt1"/>
              </a:buClr>
              <a:buSzPts val="2800"/>
              <a:buFont typeface="Poller One" panose="02010805070700060003"/>
              <a:buNone/>
              <a:defRPr sz="2800">
                <a:solidFill>
                  <a:schemeClr val="lt1"/>
                </a:solidFill>
                <a:latin typeface="Poller One" panose="02010805070700060003"/>
                <a:ea typeface="Poller One" panose="02010805070700060003"/>
                <a:cs typeface="Poller One" panose="02010805070700060003"/>
                <a:sym typeface="Poller One" panose="02010805070700060003"/>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Verdana" panose="020B0604030504040204"/>
              <a:buChar char="●"/>
              <a:defRPr sz="1800">
                <a:solidFill>
                  <a:schemeClr val="dk1"/>
                </a:solidFill>
                <a:latin typeface="Verdana" panose="020B0604030504040204"/>
                <a:ea typeface="Verdana" panose="020B0604030504040204"/>
                <a:cs typeface="Verdana" panose="020B0604030504040204"/>
                <a:sym typeface="Verdana" panose="020B0604030504040204"/>
              </a:defRPr>
            </a:lvl1pPr>
            <a:lvl2pPr marL="914400" lvl="1"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2pPr>
            <a:lvl3pPr marL="1371600" lvl="2"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3pPr>
            <a:lvl4pPr marL="1828800" lvl="3"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4pPr>
            <a:lvl5pPr marL="2286000" lvl="4"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5pPr>
            <a:lvl6pPr marL="2743200" lvl="5"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6pPr>
            <a:lvl7pPr marL="3200400" lvl="6"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7pPr>
            <a:lvl8pPr marL="3657600" lvl="7" indent="-317500">
              <a:lnSpc>
                <a:spcPct val="115000"/>
              </a:lnSpc>
              <a:spcBef>
                <a:spcPts val="1600"/>
              </a:spcBef>
              <a:spcAft>
                <a:spcPts val="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8pPr>
            <a:lvl9pPr marL="4114800" lvl="8" indent="-317500">
              <a:lnSpc>
                <a:spcPct val="115000"/>
              </a:lnSpc>
              <a:spcBef>
                <a:spcPts val="1600"/>
              </a:spcBef>
              <a:spcAft>
                <a:spcPts val="1600"/>
              </a:spcAft>
              <a:buClr>
                <a:schemeClr val="dk1"/>
              </a:buClr>
              <a:buSzPts val="1400"/>
              <a:buFont typeface="Verdana" panose="020B0604030504040204"/>
              <a:buChar char="■"/>
              <a:defRPr>
                <a:solidFill>
                  <a:schemeClr val="dk1"/>
                </a:solidFill>
                <a:latin typeface="Verdana" panose="020B0604030504040204"/>
                <a:ea typeface="Verdana" panose="020B0604030504040204"/>
                <a:cs typeface="Verdana" panose="020B0604030504040204"/>
                <a:sym typeface="Verdana" panose="020B060403050404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4"/>
        <p:cNvGrpSpPr/>
        <p:nvPr/>
      </p:nvGrpSpPr>
      <p:grpSpPr>
        <a:xfrm>
          <a:off x="0" y="0"/>
          <a:ext cx="0" cy="0"/>
          <a:chOff x="0" y="0"/>
          <a:chExt cx="0" cy="0"/>
        </a:xfrm>
      </p:grpSpPr>
      <p:grpSp>
        <p:nvGrpSpPr>
          <p:cNvPr id="635" name="Google Shape;635;p33"/>
          <p:cNvGrpSpPr/>
          <p:nvPr/>
        </p:nvGrpSpPr>
        <p:grpSpPr>
          <a:xfrm rot="16200000" flipH="1">
            <a:off x="5311140" y="1052195"/>
            <a:ext cx="4452620" cy="2756535"/>
            <a:chOff x="236925" y="1436900"/>
            <a:chExt cx="7135700" cy="2791000"/>
          </a:xfrm>
        </p:grpSpPr>
        <p:sp>
          <p:nvSpPr>
            <p:cNvPr id="636" name="Google Shape;636;p33"/>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3"/>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3"/>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3"/>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3"/>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3"/>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3"/>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3"/>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3"/>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3"/>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3"/>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3"/>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3"/>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3"/>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3"/>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3"/>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3"/>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3"/>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3"/>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6" name="Google Shape;656;p33"/>
          <p:cNvSpPr/>
          <p:nvPr/>
        </p:nvSpPr>
        <p:spPr>
          <a:xfrm flipH="1">
            <a:off x="8381214" y="20228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3"/>
          <p:cNvSpPr txBox="1">
            <a:spLocks noGrp="1"/>
          </p:cNvSpPr>
          <p:nvPr>
            <p:ph type="title"/>
          </p:nvPr>
        </p:nvSpPr>
        <p:spPr>
          <a:xfrm>
            <a:off x="464185" y="933450"/>
            <a:ext cx="7620635" cy="25844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solidFill>
                  <a:srgbClr val="FFAE17"/>
                </a:solidFill>
              </a:rPr>
              <a:t>2SCE-4SL</a:t>
            </a:r>
            <a:r>
              <a:rPr lang="en-US" altLang="en-GB">
                <a:solidFill>
                  <a:srgbClr val="FFFFFF"/>
                </a:solidFill>
              </a:rPr>
              <a:t> </a:t>
            </a:r>
            <a:br>
              <a:rPr lang="en-US" altLang="en-GB">
                <a:solidFill>
                  <a:srgbClr val="FFFFFF"/>
                </a:solidFill>
              </a:rPr>
            </a:br>
            <a:r>
              <a:rPr lang="en-US" altLang="en-GB">
                <a:solidFill>
                  <a:srgbClr val="FFFFFF"/>
                </a:solidFill>
              </a:rPr>
              <a:t>A 2-Stage Causality Extraction Framework </a:t>
            </a:r>
            <a:br>
              <a:rPr lang="en-US" altLang="en-GB">
                <a:solidFill>
                  <a:srgbClr val="FFFFFF"/>
                </a:solidFill>
              </a:rPr>
            </a:br>
            <a:r>
              <a:rPr lang="en-US" altLang="en-GB">
                <a:solidFill>
                  <a:srgbClr val="FFFFFF"/>
                </a:solidFill>
              </a:rPr>
              <a:t>for Scientific Literature</a:t>
            </a:r>
            <a:endParaRPr lang="en-US" altLang="en-GB">
              <a:solidFill>
                <a:srgbClr val="FFFFFF"/>
              </a:solidFill>
            </a:endParaRPr>
          </a:p>
        </p:txBody>
      </p:sp>
      <p:sp>
        <p:nvSpPr>
          <p:cNvPr id="659" name="Google Shape;659;p33"/>
          <p:cNvSpPr txBox="1">
            <a:spLocks noGrp="1"/>
          </p:cNvSpPr>
          <p:nvPr>
            <p:ph type="subTitle" idx="1"/>
          </p:nvPr>
        </p:nvSpPr>
        <p:spPr>
          <a:xfrm>
            <a:off x="466725" y="3651885"/>
            <a:ext cx="7804785" cy="7131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1200"/>
              <a:t>Yujie Zhang</a:t>
            </a:r>
            <a:r>
              <a:rPr lang="en-US" altLang="en-GB" sz="1200" b="1" baseline="30000"/>
              <a:t>1</a:t>
            </a:r>
            <a:r>
              <a:rPr lang="en-US" altLang="en-GB" sz="1200"/>
              <a:t>, Rujiang Bai</a:t>
            </a:r>
            <a:r>
              <a:rPr lang="en-US" altLang="en-GB" sz="1200" b="1" baseline="30000"/>
              <a:t>1*</a:t>
            </a:r>
            <a:r>
              <a:rPr lang="en-US" altLang="en-GB" sz="1200"/>
              <a:t>, Ling Kong</a:t>
            </a:r>
            <a:r>
              <a:rPr lang="en-US" altLang="en-GB" sz="1200" b="1" baseline="30000"/>
              <a:t>2</a:t>
            </a:r>
            <a:r>
              <a:rPr lang="en-US" altLang="en-GB" sz="1200"/>
              <a:t>, Xiaoyue Wang</a:t>
            </a:r>
            <a:r>
              <a:rPr lang="en-US" altLang="en-GB" sz="1200" b="1" baseline="30000"/>
              <a:t>1</a:t>
            </a:r>
            <a:endParaRPr lang="en-US" altLang="en-GB" sz="1200"/>
          </a:p>
          <a:p>
            <a:pPr marL="0" lvl="0" indent="0" algn="l" rtl="0">
              <a:spcBef>
                <a:spcPts val="0"/>
              </a:spcBef>
              <a:spcAft>
                <a:spcPts val="0"/>
              </a:spcAft>
              <a:buNone/>
            </a:pPr>
            <a:r>
              <a:rPr lang="en-US" altLang="en-GB" sz="1200"/>
              <a:t>1.Institute of Information Management, Shandong University of Technology, Zibo</a:t>
            </a:r>
            <a:endParaRPr lang="en-US" altLang="en-GB" sz="1200"/>
          </a:p>
          <a:p>
            <a:pPr marL="0" lvl="0" indent="0" algn="l" rtl="0">
              <a:spcBef>
                <a:spcPts val="0"/>
              </a:spcBef>
              <a:spcAft>
                <a:spcPts val="0"/>
              </a:spcAft>
              <a:buNone/>
            </a:pPr>
            <a:r>
              <a:rPr lang="en-US" altLang="en-GB" sz="1200"/>
              <a:t>2.School of Information Management, Nanjing Agricultural University, Nanjing</a:t>
            </a:r>
            <a:endParaRPr lang="en-US" altLang="en-GB" sz="1200"/>
          </a:p>
        </p:txBody>
      </p:sp>
      <p:sp>
        <p:nvSpPr>
          <p:cNvPr id="2" name="Google Shape;659;p33"/>
          <p:cNvSpPr txBox="1"/>
          <p:nvPr/>
        </p:nvSpPr>
        <p:spPr>
          <a:xfrm>
            <a:off x="478155" y="108585"/>
            <a:ext cx="9050655" cy="33845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Verdana" panose="020B0604030504040204"/>
              <a:buNone/>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914400" marR="0" lvl="1" indent="-317500" algn="ctr" rtl="0">
              <a:lnSpc>
                <a:spcPct val="100000"/>
              </a:lnSpc>
              <a:spcBef>
                <a:spcPts val="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371600" marR="0" lvl="2"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828800" marR="0" lvl="3"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286000" marR="0" lvl="4"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743200" marR="0" lvl="5"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3200400" marR="0" lvl="6"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657600" marR="0" lvl="7"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4114800" marR="0" lvl="8" indent="-317500" algn="ctr" rtl="0">
              <a:lnSpc>
                <a:spcPct val="100000"/>
              </a:lnSpc>
              <a:spcBef>
                <a:spcPts val="1600"/>
              </a:spcBef>
              <a:spcAft>
                <a:spcPts val="160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pPr marL="0" lvl="0" indent="0" algn="just" rtl="0">
              <a:spcBef>
                <a:spcPts val="0"/>
              </a:spcBef>
              <a:spcAft>
                <a:spcPts val="0"/>
              </a:spcAft>
              <a:buNone/>
            </a:pPr>
            <a:r>
              <a:rPr lang="en-US" altLang="en-GB" sz="1200">
                <a:solidFill>
                  <a:srgbClr val="869FB2"/>
                </a:solidFill>
              </a:rPr>
              <a:t>3rd Workshop on Extraction and Evaluation of Knowledge Entities from Scientific Documents. </a:t>
            </a:r>
            <a:endParaRPr lang="en-US" altLang="en-GB" sz="1200">
              <a:solidFill>
                <a:srgbClr val="869FB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4841240" y="1084580"/>
            <a:ext cx="3242945" cy="32861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B1.Causality </a:t>
            </a:r>
            <a:r>
              <a:rPr lang="en-US" altLang="en-GB" sz="1400" b="1">
                <a:solidFill>
                  <a:schemeClr val="lt1"/>
                </a:solidFill>
                <a:latin typeface="Poller One" panose="02010805070700060003"/>
                <a:ea typeface="Poller One" panose="02010805070700060003"/>
                <a:cs typeface="Poller One" panose="02010805070700060003"/>
                <a:sym typeface="+mn-ea"/>
              </a:rPr>
              <a:t>collocation (stage 1)</a:t>
            </a:r>
            <a:endParaRPr lang="en-US" alt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The causal trigger word </a:t>
            </a:r>
            <a:r>
              <a:rPr lang="en-US" altLang="zh-CN" sz="1200" i="1">
                <a:ea typeface="宋体" panose="02010600030101010101" pitchFamily="2" charset="-122"/>
              </a:rPr>
              <a:t>v</a:t>
            </a:r>
            <a:r>
              <a:rPr lang="en-US" altLang="zh-CN" sz="1200" i="1" baseline="-25000">
                <a:ea typeface="宋体" panose="02010600030101010101" pitchFamily="2" charset="-122"/>
              </a:rPr>
              <a:t>i</a:t>
            </a:r>
            <a:r>
              <a:rPr lang="en-US" altLang="zh-CN" sz="1200">
                <a:ea typeface="宋体" panose="02010600030101010101" pitchFamily="2" charset="-122"/>
              </a:rPr>
              <a:t> is identified from the causal sentence. Then, </a:t>
            </a:r>
            <a:r>
              <a:rPr lang="en-US" altLang="zh-CN" sz="1200" i="1">
                <a:ea typeface="宋体" panose="02010600030101010101" pitchFamily="2" charset="-122"/>
              </a:rPr>
              <a:t>v</a:t>
            </a:r>
            <a:r>
              <a:rPr lang="en-US" altLang="zh-CN" sz="1200" i="1" baseline="-25000">
                <a:ea typeface="宋体" panose="02010600030101010101" pitchFamily="2" charset="-122"/>
              </a:rPr>
              <a:t>i</a:t>
            </a:r>
            <a:r>
              <a:rPr lang="en-US" altLang="zh-CN" sz="1200">
                <a:ea typeface="宋体" panose="02010600030101010101" pitchFamily="2" charset="-122"/>
              </a:rPr>
              <a:t> is used as the boundary to identify the entities </a:t>
            </a:r>
            <a:r>
              <a:rPr lang="en-US" altLang="zh-CN" sz="1200" i="1">
                <a:ea typeface="宋体" panose="02010600030101010101" pitchFamily="2" charset="-122"/>
              </a:rPr>
              <a:t>c</a:t>
            </a:r>
            <a:r>
              <a:rPr lang="en-US" altLang="zh-CN" sz="1200" i="1" baseline="-25000">
                <a:ea typeface="宋体" panose="02010600030101010101" pitchFamily="2" charset="-122"/>
              </a:rPr>
              <a:t>i</a:t>
            </a:r>
            <a:r>
              <a:rPr lang="en-US" altLang="zh-CN" sz="1200" i="1">
                <a:ea typeface="宋体" panose="02010600030101010101" pitchFamily="2" charset="-122"/>
              </a:rPr>
              <a:t> </a:t>
            </a:r>
            <a:r>
              <a:rPr lang="en-US" altLang="zh-CN" sz="1200">
                <a:ea typeface="宋体" panose="02010600030101010101" pitchFamily="2" charset="-122"/>
              </a:rPr>
              <a:t>and </a:t>
            </a:r>
            <a:r>
              <a:rPr lang="en-US" altLang="zh-CN" sz="1200" i="1">
                <a:ea typeface="宋体" panose="02010600030101010101" pitchFamily="2" charset="-122"/>
              </a:rPr>
              <a:t>e</a:t>
            </a:r>
            <a:r>
              <a:rPr lang="en-US" altLang="zh-CN" sz="1200" i="1" baseline="-25000">
                <a:ea typeface="宋体" panose="02010600030101010101" pitchFamily="2" charset="-122"/>
              </a:rPr>
              <a:t>i</a:t>
            </a:r>
            <a:r>
              <a:rPr lang="en-US" altLang="zh-CN" sz="1200">
                <a:ea typeface="宋体" panose="02010600030101010101" pitchFamily="2" charset="-122"/>
              </a:rPr>
              <a:t> on both sides. For any </a:t>
            </a:r>
            <a:r>
              <a:rPr lang="en-US" altLang="zh-CN" sz="1200" i="1">
                <a:ea typeface="宋体" panose="02010600030101010101" pitchFamily="2" charset="-122"/>
              </a:rPr>
              <a:t>∀c</a:t>
            </a:r>
            <a:r>
              <a:rPr lang="en-US" altLang="zh-CN" sz="1200" i="1" baseline="-25000">
                <a:ea typeface="宋体" panose="02010600030101010101" pitchFamily="2" charset="-122"/>
              </a:rPr>
              <a:t>i</a:t>
            </a:r>
            <a:r>
              <a:rPr lang="en-US" altLang="zh-CN" sz="1200">
                <a:ea typeface="宋体" panose="02010600030101010101" pitchFamily="2" charset="-122"/>
              </a:rPr>
              <a:t> and </a:t>
            </a:r>
            <a:r>
              <a:rPr lang="en-US" altLang="zh-CN" sz="1200" i="1">
                <a:ea typeface="宋体" panose="02010600030101010101" pitchFamily="2" charset="-122"/>
              </a:rPr>
              <a:t>e</a:t>
            </a:r>
            <a:r>
              <a:rPr lang="en-US" altLang="zh-CN" sz="1200" i="1" baseline="-25000">
                <a:ea typeface="宋体" panose="02010600030101010101" pitchFamily="2" charset="-122"/>
              </a:rPr>
              <a:t>i </a:t>
            </a:r>
            <a:r>
              <a:rPr lang="en-US" altLang="zh-CN" sz="1200" i="1">
                <a:ea typeface="宋体" panose="02010600030101010101" pitchFamily="2" charset="-122"/>
              </a:rPr>
              <a:t>(c</a:t>
            </a:r>
            <a:r>
              <a:rPr lang="en-US" altLang="zh-CN" sz="1200" i="1" baseline="-25000">
                <a:ea typeface="宋体" panose="02010600030101010101" pitchFamily="2" charset="-122"/>
              </a:rPr>
              <a:t>i</a:t>
            </a:r>
            <a:r>
              <a:rPr lang="en-US" altLang="zh-CN" sz="1200" i="1">
                <a:ea typeface="宋体" panose="02010600030101010101" pitchFamily="2" charset="-122"/>
              </a:rPr>
              <a:t> ≠ e</a:t>
            </a:r>
            <a:r>
              <a:rPr lang="en-US" altLang="zh-CN" sz="1200" i="1" baseline="-25000">
                <a:ea typeface="宋体" panose="02010600030101010101" pitchFamily="2" charset="-122"/>
              </a:rPr>
              <a:t>i</a:t>
            </a:r>
            <a:r>
              <a:rPr lang="en-US" altLang="zh-CN" sz="1200" i="1">
                <a:ea typeface="宋体" panose="02010600030101010101" pitchFamily="2" charset="-122"/>
              </a:rPr>
              <a:t>)</a:t>
            </a:r>
            <a:r>
              <a:rPr lang="en-US" altLang="zh-CN" sz="1200">
                <a:ea typeface="宋体" panose="02010600030101010101" pitchFamily="2" charset="-122"/>
              </a:rPr>
              <a:t>, ergodic combination is carried out and Cartesian product is calculated to construct the triplets set </a:t>
            </a:r>
            <a:r>
              <a:rPr lang="en-US" altLang="zh-CN" sz="1200" b="1">
                <a:ea typeface="宋体" panose="02010600030101010101" pitchFamily="2" charset="-122"/>
              </a:rPr>
              <a:t>C</a:t>
            </a:r>
            <a:r>
              <a:rPr lang="en-US" altLang="zh-CN" sz="1200">
                <a:ea typeface="宋体" panose="02010600030101010101" pitchFamily="2" charset="-122"/>
              </a:rPr>
              <a:t>, which can be expressed as follows:</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384175" y="970280"/>
            <a:ext cx="4251960" cy="1459230"/>
          </a:xfrm>
          <a:prstGeom prst="rect">
            <a:avLst/>
          </a:prstGeom>
          <a:ln w="19050">
            <a:solidFill>
              <a:schemeClr val="bg1">
                <a:lumMod val="40000"/>
                <a:lumOff val="60000"/>
              </a:schemeClr>
            </a:solidFill>
          </a:ln>
        </p:spPr>
      </p:pic>
      <p:sp>
        <p:nvSpPr>
          <p:cNvPr id="5" name="文本框 4"/>
          <p:cNvSpPr txBox="1"/>
          <p:nvPr/>
        </p:nvSpPr>
        <p:spPr>
          <a:xfrm>
            <a:off x="315595" y="2524760"/>
            <a:ext cx="4373245" cy="2122805"/>
          </a:xfrm>
          <a:prstGeom prst="rect">
            <a:avLst/>
          </a:prstGeom>
          <a:noFill/>
        </p:spPr>
        <p:txBody>
          <a:bodyPr wrap="square" rtlCol="0" anchor="t">
            <a:spAutoFit/>
          </a:bodyPr>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3: Example of causality collocation. Input a sentence, "As one of the malignant tumors, colorectal cancer leads to colonic obstruction, which requires colonoscopy.", using ScispaCy to perform dependency parsing, and identify the entities. Taking the trigger word "leads to" as the boundary, causal triplets "</a:t>
            </a:r>
            <a:r>
              <a:rPr lang="en-US" altLang="zh-CN" sz="1200" i="1">
                <a:solidFill>
                  <a:srgbClr val="869FB2"/>
                </a:solidFill>
                <a:latin typeface="Verdana" panose="020B0604030504040204"/>
                <a:ea typeface="宋体" panose="02010600030101010101" pitchFamily="2" charset="-122"/>
                <a:cs typeface="Verdana" panose="020B0604030504040204"/>
                <a:sym typeface="+mn-ea"/>
              </a:rPr>
              <a:t>&lt;the malignant tumors, leads to, colonic obstruction&gt;, &lt;colorectal cancer, leads to, colonic obstruction&gt;, &lt;the malignant tumors, leads to, colonoscopy&gt;, &lt;colorectal cancer, leads to, colonoscopy&gt;</a:t>
            </a:r>
            <a:r>
              <a:rPr lang="en-US" altLang="zh-CN" sz="1200">
                <a:solidFill>
                  <a:srgbClr val="869FB2"/>
                </a:solidFill>
                <a:latin typeface="Verdana" panose="020B0604030504040204"/>
                <a:ea typeface="宋体" panose="02010600030101010101" pitchFamily="2" charset="-122"/>
                <a:cs typeface="Verdana" panose="020B0604030504040204"/>
                <a:sym typeface="+mn-ea"/>
              </a:rPr>
              <a:t>" can be parsed from sentence.</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pic>
        <p:nvPicPr>
          <p:cNvPr id="2" name="图片 1"/>
          <p:cNvPicPr>
            <a:picLocks noChangeAspect="1"/>
          </p:cNvPicPr>
          <p:nvPr/>
        </p:nvPicPr>
        <p:blipFill>
          <a:blip r:embed="rId2"/>
          <a:stretch>
            <a:fillRect/>
          </a:stretch>
        </p:blipFill>
        <p:spPr>
          <a:xfrm>
            <a:off x="4949190" y="3809365"/>
            <a:ext cx="3067050" cy="429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3318510" y="1122680"/>
            <a:ext cx="5475605" cy="336994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B2.Causality </a:t>
            </a:r>
            <a:r>
              <a:rPr lang="en-US" altLang="en-GB" sz="1400" b="1">
                <a:solidFill>
                  <a:schemeClr val="lt1"/>
                </a:solidFill>
                <a:latin typeface="Poller One" panose="02010805070700060003"/>
                <a:ea typeface="Poller One" panose="02010805070700060003"/>
                <a:cs typeface="Poller One" panose="02010805070700060003"/>
                <a:sym typeface="+mn-ea"/>
              </a:rPr>
              <a:t>representation</a:t>
            </a:r>
            <a:r>
              <a:rPr lang="en-US" altLang="en-GB" sz="1400" b="1">
                <a:solidFill>
                  <a:schemeClr val="lt1"/>
                </a:solidFill>
                <a:latin typeface="Poller One" panose="02010805070700060003"/>
                <a:ea typeface="Poller One" panose="02010805070700060003"/>
                <a:cs typeface="Poller One" panose="02010805070700060003"/>
                <a:sym typeface="+mn-ea"/>
              </a:rPr>
              <a:t> (stage 2)</a:t>
            </a:r>
            <a:endParaRPr lang="en-US" alt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We can find that the expressions of causal sentences have specific linguistic characteristics. The entities on the same side of the trigger word </a:t>
            </a:r>
            <a:r>
              <a:rPr lang="en-US" altLang="zh-CN" sz="1200" i="1">
                <a:ea typeface="宋体" panose="02010600030101010101" pitchFamily="2" charset="-122"/>
              </a:rPr>
              <a:t>v</a:t>
            </a:r>
            <a:r>
              <a:rPr lang="en-US" altLang="zh-CN" sz="1200" i="1" baseline="-25000">
                <a:ea typeface="宋体" panose="02010600030101010101" pitchFamily="2" charset="-122"/>
              </a:rPr>
              <a:t>i</a:t>
            </a:r>
            <a:r>
              <a:rPr lang="en-US" altLang="zh-CN" sz="1200">
                <a:ea typeface="宋体" panose="02010600030101010101" pitchFamily="2" charset="-122"/>
              </a:rPr>
              <a:t> are continuous sequence structures, while the entities on the other side of</a:t>
            </a:r>
            <a:r>
              <a:rPr lang="en-US" altLang="zh-CN" sz="1200">
                <a:ea typeface="宋体" panose="02010600030101010101" pitchFamily="2" charset="-122"/>
                <a:sym typeface="+mn-ea"/>
              </a:rPr>
              <a:t> </a:t>
            </a:r>
            <a:r>
              <a:rPr lang="en-US" altLang="zh-CN" sz="1200" i="1">
                <a:ea typeface="宋体" panose="02010600030101010101" pitchFamily="2" charset="-122"/>
                <a:sym typeface="+mn-ea"/>
              </a:rPr>
              <a:t>v</a:t>
            </a:r>
            <a:r>
              <a:rPr lang="en-US" altLang="zh-CN" sz="1200" i="1" baseline="-25000">
                <a:ea typeface="宋体" panose="02010600030101010101" pitchFamily="2" charset="-122"/>
                <a:sym typeface="+mn-ea"/>
              </a:rPr>
              <a:t>i</a:t>
            </a:r>
            <a:r>
              <a:rPr lang="en-US" altLang="zh-CN" sz="1200">
                <a:ea typeface="宋体" panose="02010600030101010101" pitchFamily="2" charset="-122"/>
                <a:sym typeface="+mn-ea"/>
              </a:rPr>
              <a:t> </a:t>
            </a:r>
            <a:r>
              <a:rPr lang="en-US" altLang="zh-CN" sz="1200">
                <a:ea typeface="宋体" panose="02010600030101010101" pitchFamily="2" charset="-122"/>
              </a:rPr>
              <a:t>are not only discrete in continuity, but also farther apart in vector coordinates. In addition, scientific literature generally contains professional knowledge compared with common sense.</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As the second stage of 2SCE-4SL, causality representation aims to feature representation of causal sentences in part A, so as to learn causal dependency of sentences and contextual knowledge of the specific domain.</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11785" y="1518920"/>
            <a:ext cx="2852420" cy="2370455"/>
          </a:xfrm>
          <a:prstGeom prst="rect">
            <a:avLst/>
          </a:prstGeom>
          <a:ln w="19050">
            <a:solidFill>
              <a:schemeClr val="bg1">
                <a:lumMod val="40000"/>
                <a:lumOff val="6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 name="图片 2"/>
          <p:cNvPicPr>
            <a:picLocks noChangeAspect="1"/>
          </p:cNvPicPr>
          <p:nvPr>
            <p:custDataLst>
              <p:tags r:id="rId1"/>
            </p:custDataLst>
          </p:nvPr>
        </p:nvPicPr>
        <p:blipFill>
          <a:blip r:embed="rId2"/>
          <a:stretch>
            <a:fillRect/>
          </a:stretch>
        </p:blipFill>
        <p:spPr>
          <a:xfrm>
            <a:off x="1304925" y="255270"/>
            <a:ext cx="2188210" cy="2416810"/>
          </a:xfrm>
          <a:prstGeom prst="rect">
            <a:avLst/>
          </a:prstGeom>
          <a:ln w="19050">
            <a:solidFill>
              <a:schemeClr val="bg1">
                <a:lumMod val="40000"/>
                <a:lumOff val="60000"/>
              </a:schemeClr>
            </a:solidFill>
          </a:ln>
        </p:spPr>
      </p:pic>
      <p:sp>
        <p:nvSpPr>
          <p:cNvPr id="4" name="Google Shape;659;p33"/>
          <p:cNvSpPr txBox="1">
            <a:spLocks noGrp="1"/>
          </p:cNvSpPr>
          <p:nvPr>
            <p:ph type="subTitle" idx="1"/>
          </p:nvPr>
        </p:nvSpPr>
        <p:spPr>
          <a:xfrm>
            <a:off x="1236345" y="2785110"/>
            <a:ext cx="6598920" cy="2249170"/>
          </a:xfrm>
          <a:prstGeom prst="rect">
            <a:avLst/>
          </a:prstGeom>
        </p:spPr>
        <p:txBody>
          <a:bodyPr spcFirstLastPara="1" wrap="square" lIns="91425" tIns="91425" rIns="91425" bIns="91425" anchor="t" anchorCtr="0">
            <a:noAutofit/>
          </a:bodyPr>
          <a:p>
            <a:pPr marL="0" lvl="0" indent="0" algn="just" rtl="0">
              <a:spcBef>
                <a:spcPts val="0"/>
              </a:spcBef>
              <a:spcAft>
                <a:spcPts val="0"/>
              </a:spcAft>
              <a:buNone/>
            </a:pPr>
            <a:r>
              <a:rPr lang="en-US" altLang="zh-CN" sz="1200">
                <a:ea typeface="宋体" panose="02010600030101010101" pitchFamily="2" charset="-122"/>
              </a:rPr>
              <a:t>To address these challenges, we constructed an encoder-decoder architecture network based on Transformer, which can be regarded as an AutoEncoder for learning causal structure. Inputting causal sentence, the position information of </a:t>
            </a:r>
            <a:r>
              <a:rPr lang="en-US" altLang="zh-CN" sz="1200" i="1">
                <a:ea typeface="宋体" panose="02010600030101010101" pitchFamily="2" charset="-122"/>
              </a:rPr>
              <a:t>v</a:t>
            </a:r>
            <a:r>
              <a:rPr lang="en-US" altLang="zh-CN" sz="1200" i="1" baseline="-25000">
                <a:ea typeface="宋体" panose="02010600030101010101" pitchFamily="2" charset="-122"/>
              </a:rPr>
              <a:t>i </a:t>
            </a:r>
            <a:r>
              <a:rPr lang="en-US" altLang="zh-CN" sz="1200">
                <a:ea typeface="宋体" panose="02010600030101010101" pitchFamily="2" charset="-122"/>
              </a:rPr>
              <a:t>is tagged in Encoder based on Denoising AutoEncoder(DAE)[36], then in Decoder, randomly add some noise to the sentence, and encode the fixed length vector, as well as randomly mask the words around </a:t>
            </a:r>
            <a:r>
              <a:rPr lang="en-US" altLang="zh-CN" sz="1200" i="1">
                <a:ea typeface="宋体" panose="02010600030101010101" pitchFamily="2" charset="-122"/>
              </a:rPr>
              <a:t>v</a:t>
            </a:r>
            <a:r>
              <a:rPr lang="en-US" altLang="zh-CN" sz="1200" i="1" baseline="-25000">
                <a:ea typeface="宋体" panose="02010600030101010101" pitchFamily="2" charset="-122"/>
              </a:rPr>
              <a:t>i</a:t>
            </a:r>
            <a:r>
              <a:rPr lang="en-US" altLang="zh-CN" sz="1200">
                <a:ea typeface="宋体" panose="02010600030101010101" pitchFamily="2" charset="-122"/>
              </a:rPr>
              <a:t>.</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The goal of training is to recover the embeddeding representation of the original causal sentence from the noise data and learn its semantic structural information.</a:t>
            </a:r>
            <a:endParaRPr lang="en-US" altLang="zh-CN" sz="1200">
              <a:ea typeface="宋体" panose="02010600030101010101" pitchFamily="2" charset="-122"/>
            </a:endParaRPr>
          </a:p>
        </p:txBody>
      </p:sp>
      <p:sp>
        <p:nvSpPr>
          <p:cNvPr id="5" name="文本框 4"/>
          <p:cNvSpPr txBox="1"/>
          <p:nvPr/>
        </p:nvSpPr>
        <p:spPr>
          <a:xfrm>
            <a:off x="3737610" y="319405"/>
            <a:ext cx="4110355" cy="2306955"/>
          </a:xfrm>
          <a:prstGeom prst="rect">
            <a:avLst/>
          </a:prstGeom>
          <a:noFill/>
        </p:spPr>
        <p:txBody>
          <a:bodyPr wrap="square" rtlCol="0" anchor="t">
            <a:spAutoFit/>
          </a:bodyPr>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4: Architecture of causality representation.The architecture is an AutoEncoder based on Transformer model, which is composed of an Encoder and a Decoder.The Encoder tags the trigger word of a causal sentence when input, and then randomly adds disturbance information (deletion, addition, exchange, etc.), randomly masks some words before the Decoder. The training object is to recover the embedding representation of the original causal sentence from the noise data and learn semantic structural information.</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2891155" y="1000760"/>
            <a:ext cx="5681980" cy="32861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C. Causality classification</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C</a:t>
            </a:r>
            <a:r>
              <a:rPr lang="en-US" altLang="zh-CN" sz="1200">
                <a:ea typeface="宋体" panose="02010600030101010101" pitchFamily="2" charset="-122"/>
                <a:sym typeface="+mn-ea"/>
              </a:rPr>
              <a:t>andidate causal triplets collocated in Stage 1 contain lots of noise. “</a:t>
            </a:r>
            <a:r>
              <a:rPr lang="en-US" altLang="zh-CN" sz="1200" i="1">
                <a:ea typeface="宋体" panose="02010600030101010101" pitchFamily="2" charset="-122"/>
                <a:sym typeface="+mn-ea"/>
              </a:rPr>
              <a:t>&lt;colorectal cancer, lead to, colonoscopy&gt;</a:t>
            </a:r>
            <a:r>
              <a:rPr lang="en-US" altLang="zh-CN" sz="1200">
                <a:ea typeface="宋体" panose="02010600030101010101" pitchFamily="2" charset="-122"/>
                <a:sym typeface="+mn-ea"/>
              </a:rPr>
              <a:t>”</a:t>
            </a:r>
            <a:r>
              <a:rPr lang="en-US" altLang="zh-CN" sz="1200">
                <a:ea typeface="宋体" panose="02010600030101010101" pitchFamily="2" charset="-122"/>
                <a:sym typeface="+mn-ea"/>
              </a:rPr>
              <a:t>, for example, does not express causality in the document. </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The goal of part C aims to filter these noisy triplets. The positive causal pairs will be identified from noisy causal triplets based on fine-tuning model. We will solve this problem with a classification idea.</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Given an arbitrary causal triplet </a:t>
            </a:r>
            <a:r>
              <a:rPr lang="en-US" altLang="zh-CN" sz="1200">
                <a:ea typeface="宋体" panose="02010600030101010101" pitchFamily="2" charset="-122"/>
                <a:sym typeface="+mn-ea"/>
              </a:rPr>
              <a:t>(</a:t>
            </a:r>
            <a:r>
              <a:rPr lang="en-US" altLang="zh-CN" sz="1400" i="1">
                <a:latin typeface="Times New Roman" panose="02020603050405020304" charset="0"/>
                <a:ea typeface="宋体" panose="02010600030101010101" pitchFamily="2" charset="-122"/>
                <a:cs typeface="Times New Roman" panose="02020603050405020304" charset="0"/>
                <a:sym typeface="+mn-ea"/>
              </a:rPr>
              <a:t>c, v, e</a:t>
            </a:r>
            <a:r>
              <a:rPr lang="en-US" altLang="zh-CN" sz="1200">
                <a:ea typeface="宋体" panose="02010600030101010101" pitchFamily="2" charset="-122"/>
                <a:sym typeface="+mn-ea"/>
              </a:rPr>
              <a:t>)</a:t>
            </a:r>
            <a:r>
              <a:rPr lang="en-US" altLang="zh-CN" sz="1200">
                <a:ea typeface="宋体" panose="02010600030101010101" pitchFamily="2" charset="-122"/>
                <a:sym typeface="+mn-ea"/>
              </a:rPr>
              <a:t>, if label is 1, indicating true</a:t>
            </a: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causality, otherwise false causality.</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573405" y="1198880"/>
            <a:ext cx="1895475" cy="3056255"/>
          </a:xfrm>
          <a:prstGeom prst="rect">
            <a:avLst/>
          </a:prstGeom>
          <a:ln w="19050">
            <a:solidFill>
              <a:schemeClr val="bg1">
                <a:lumMod val="40000"/>
                <a:lumOff val="60000"/>
              </a:schemeClr>
            </a:solidFill>
          </a:ln>
        </p:spPr>
      </p:pic>
      <p:pic>
        <p:nvPicPr>
          <p:cNvPr id="5" name="图片 4"/>
          <p:cNvPicPr>
            <a:picLocks noChangeAspect="1"/>
          </p:cNvPicPr>
          <p:nvPr/>
        </p:nvPicPr>
        <p:blipFill>
          <a:blip r:embed="rId2"/>
          <a:stretch>
            <a:fillRect/>
          </a:stretch>
        </p:blipFill>
        <p:spPr>
          <a:xfrm>
            <a:off x="4906645" y="3825875"/>
            <a:ext cx="2560955" cy="4292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259205" y="995680"/>
            <a:ext cx="6269355" cy="353822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a:solidFill>
                  <a:schemeClr val="lt1"/>
                </a:solidFill>
                <a:latin typeface="Poller One" panose="02010805070700060003"/>
                <a:ea typeface="Poller One" panose="02010805070700060003"/>
                <a:cs typeface="Poller One" panose="02010805070700060003"/>
              </a:rPr>
              <a:t>Data </a:t>
            </a:r>
            <a:r>
              <a:rPr lang="en-GB" sz="1400" b="1">
                <a:solidFill>
                  <a:schemeClr val="lt1"/>
                </a:solidFill>
                <a:latin typeface="Poller One" panose="02010805070700060003"/>
                <a:ea typeface="Poller One" panose="02010805070700060003"/>
                <a:cs typeface="Poller One" panose="02010805070700060003"/>
              </a:rPr>
              <a:t>：</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We chose S2ORC as our experiment data, which is a common English corpus for NLP and text mining research of scientific papers developed by Allen Institute for AI. We took Computer Science(CS) and Medicine(Med) as examples to extract causality. Randomly sampled some papers and selected the title, abstract and full-text as extraction objects respectively. CS and Med each collected 100,000 papers for a total of 200,000 papers.</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For the training dataset, we parser </a:t>
            </a:r>
            <a:r>
              <a:rPr lang="en-US" altLang="zh-CN" sz="1200">
                <a:ea typeface="宋体" panose="02010600030101010101" pitchFamily="2" charset="-122"/>
                <a:sym typeface="+mn-ea"/>
              </a:rPr>
              <a:t>candidate causal triplets in stage1, and annotate positive and negative samples. If true causal pair, marked as 1, otherwise marked </a:t>
            </a:r>
            <a:r>
              <a:rPr lang="en-US" altLang="zh-CN" sz="1200">
                <a:ea typeface="宋体" panose="02010600030101010101" pitchFamily="2" charset="-122"/>
                <a:sym typeface="+mn-ea"/>
              </a:rPr>
              <a:t>as 0. In the titles, abstracts and full-texts of the two disciplines, 400 samples are marked respectively, and 2400 causal pairs are </a:t>
            </a:r>
            <a:r>
              <a:rPr lang="en-US" altLang="zh-CN" sz="1200">
                <a:ea typeface="宋体" panose="02010600030101010101" pitchFamily="2" charset="-122"/>
                <a:sym typeface="+mn-ea"/>
              </a:rPr>
              <a:t>annotat</a:t>
            </a:r>
            <a:r>
              <a:rPr lang="en-US" altLang="zh-CN" sz="1200">
                <a:ea typeface="宋体" panose="02010600030101010101" pitchFamily="2" charset="-122"/>
                <a:sym typeface="+mn-ea"/>
              </a:rPr>
              <a:t>ed in total.</a:t>
            </a:r>
            <a:endParaRPr lang="en-US" altLang="zh-CN" sz="1200">
              <a:ea typeface="宋体" panose="02010600030101010101" pitchFamily="2"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259205" y="995680"/>
            <a:ext cx="6421755" cy="353822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a:solidFill>
                  <a:schemeClr val="lt1"/>
                </a:solidFill>
                <a:latin typeface="Poller One" panose="02010805070700060003"/>
                <a:ea typeface="Poller One" panose="02010805070700060003"/>
                <a:cs typeface="Poller One" panose="02010805070700060003"/>
              </a:rPr>
              <a:t>Evaluation </a:t>
            </a:r>
            <a:r>
              <a:rPr lang="en-GB" sz="1400" b="1">
                <a:solidFill>
                  <a:schemeClr val="lt1"/>
                </a:solidFill>
                <a:latin typeface="Poller One" panose="02010805070700060003"/>
                <a:ea typeface="Poller One" panose="02010805070700060003"/>
                <a:cs typeface="Poller One" panose="02010805070700060003"/>
              </a:rPr>
              <a:t>：</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b="1">
                <a:ea typeface="宋体" panose="02010600030101010101" pitchFamily="2" charset="-122"/>
              </a:rPr>
              <a:t>Measure the quality and validity of causality representation:</a:t>
            </a:r>
            <a:endParaRPr lang="en-US" altLang="zh-CN" sz="1200" b="1">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     - Whether the architecture captures causal dependency of sentences;</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     - Whether the architecture learns the semantic information of causal  sentences.</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b="1">
                <a:ea typeface="宋体" panose="02010600030101010101" pitchFamily="2" charset="-122"/>
              </a:rPr>
              <a:t>Contrast experiments and ablation experiments:</a:t>
            </a:r>
            <a:endParaRPr lang="en-US" altLang="zh-CN" sz="1200" b="1">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     </a:t>
            </a:r>
            <a:r>
              <a:rPr lang="en-US" altLang="zh-CN" sz="1200">
                <a:ea typeface="宋体" panose="02010600030101010101" pitchFamily="2" charset="-122"/>
              </a:rPr>
              <a:t>- Whether there are differences in causality extraction among different disciplines (CS, Med);</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     </a:t>
            </a:r>
            <a:r>
              <a:rPr lang="en-US" altLang="zh-CN" sz="1200">
                <a:ea typeface="宋体" panose="02010600030101010101" pitchFamily="2" charset="-122"/>
              </a:rPr>
              <a:t>- Whether different amounts of training data affect the results;</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     </a:t>
            </a:r>
            <a:r>
              <a:rPr lang="en-US" altLang="zh-CN" sz="1200">
                <a:ea typeface="宋体" panose="02010600030101010101" pitchFamily="2" charset="-122"/>
              </a:rPr>
              <a:t>- The effect of whether causality representation (stage 2) on the results;</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     </a:t>
            </a:r>
            <a:r>
              <a:rPr lang="en-US" altLang="zh-CN" sz="1200">
                <a:ea typeface="宋体" panose="02010600030101010101" pitchFamily="2" charset="-122"/>
              </a:rPr>
              <a:t>- Whether there are differences in the performance results of different document lengths (title, abstract, full-text).</a:t>
            </a:r>
            <a:endParaRPr lang="en-US" altLang="zh-CN" sz="120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191260" y="4579620"/>
            <a:ext cx="6839585" cy="39243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a:solidFill>
                  <a:schemeClr val="lt1"/>
                </a:solidFill>
                <a:latin typeface="Poller One" panose="02010805070700060003"/>
                <a:ea typeface="Poller One" panose="02010805070700060003"/>
                <a:cs typeface="Poller One" panose="02010805070700060003"/>
              </a:rPr>
              <a:t>Causality representation on scientific literature </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200">
              <a:ea typeface="宋体" panose="02010600030101010101" pitchFamily="2" charset="-122"/>
            </a:endParaRPr>
          </a:p>
        </p:txBody>
      </p:sp>
      <p:sp>
        <p:nvSpPr>
          <p:cNvPr id="3" name="文本框 2"/>
          <p:cNvSpPr txBox="1"/>
          <p:nvPr/>
        </p:nvSpPr>
        <p:spPr>
          <a:xfrm>
            <a:off x="161925" y="2521585"/>
            <a:ext cx="4286250" cy="1938020"/>
          </a:xfrm>
          <a:prstGeom prst="rect">
            <a:avLst/>
          </a:prstGeom>
          <a:noFill/>
        </p:spPr>
        <p:txBody>
          <a:bodyPr wrap="square" rtlCol="0" anchor="t">
            <a:spAutoFit/>
          </a:bodyPr>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6: Evaluation for the causal dependency and semantic information.(a) and (b) are the sample similarity of CS and Med respectively. When both labels are 1, they have higher similarity, indicating that causal dependency of sentences can be captured. (c) is semantic search for causality representation. Input a paragraph to query the closest result, 5 returned records indicate that semantic information of causal sentences can be captured.</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pic>
        <p:nvPicPr>
          <p:cNvPr id="4" name="图片 3"/>
          <p:cNvPicPr>
            <a:picLocks noChangeAspect="1"/>
          </p:cNvPicPr>
          <p:nvPr/>
        </p:nvPicPr>
        <p:blipFill>
          <a:blip r:embed="rId1"/>
          <a:stretch>
            <a:fillRect/>
          </a:stretch>
        </p:blipFill>
        <p:spPr>
          <a:xfrm>
            <a:off x="243205" y="220980"/>
            <a:ext cx="4130675" cy="2241550"/>
          </a:xfrm>
          <a:prstGeom prst="rect">
            <a:avLst/>
          </a:prstGeom>
          <a:ln w="19050">
            <a:solidFill>
              <a:schemeClr val="bg1">
                <a:lumMod val="40000"/>
                <a:lumOff val="60000"/>
              </a:schemeClr>
            </a:solidFill>
          </a:ln>
        </p:spPr>
      </p:pic>
      <p:pic>
        <p:nvPicPr>
          <p:cNvPr id="5" name="图片 4"/>
          <p:cNvPicPr>
            <a:picLocks noChangeAspect="1"/>
          </p:cNvPicPr>
          <p:nvPr/>
        </p:nvPicPr>
        <p:blipFill>
          <a:blip r:embed="rId2"/>
          <a:stretch>
            <a:fillRect/>
          </a:stretch>
        </p:blipFill>
        <p:spPr>
          <a:xfrm>
            <a:off x="4556125" y="220980"/>
            <a:ext cx="4410710" cy="2241550"/>
          </a:xfrm>
          <a:prstGeom prst="rect">
            <a:avLst/>
          </a:prstGeom>
          <a:ln w="19050">
            <a:solidFill>
              <a:schemeClr val="bg1">
                <a:lumMod val="40000"/>
                <a:lumOff val="60000"/>
              </a:schemeClr>
            </a:solidFill>
          </a:ln>
        </p:spPr>
      </p:pic>
      <p:sp>
        <p:nvSpPr>
          <p:cNvPr id="6" name="文本框 5"/>
          <p:cNvSpPr txBox="1"/>
          <p:nvPr/>
        </p:nvSpPr>
        <p:spPr>
          <a:xfrm>
            <a:off x="4493895" y="2511425"/>
            <a:ext cx="4456430" cy="1014730"/>
          </a:xfrm>
          <a:prstGeom prst="rect">
            <a:avLst/>
          </a:prstGeom>
          <a:noFill/>
        </p:spPr>
        <p:txBody>
          <a:bodyPr wrap="square" rtlCol="0" anchor="t">
            <a:spAutoFit/>
          </a:bodyPr>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7: Ablation experiment for causality representation.The labels of test data after causality representation have better separability and clearer boundaries, especially CS, while the boundaries between labels without causal representation are fuzzy.</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101725" y="1156970"/>
            <a:ext cx="7018655" cy="161417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a:solidFill>
                  <a:schemeClr val="lt1"/>
                </a:solidFill>
                <a:latin typeface="Poller One" panose="02010805070700060003"/>
                <a:ea typeface="Poller One" panose="02010805070700060003"/>
                <a:cs typeface="Poller One" panose="02010805070700060003"/>
              </a:rPr>
              <a:t>Causality classification on scientific literature</a:t>
            </a:r>
            <a:endParaRPr lang="en-US"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b="1">
                <a:ea typeface="宋体" panose="02010600030101010101" pitchFamily="2" charset="-122"/>
              </a:rPr>
              <a:t>(1) Comparison of different data volumes</a:t>
            </a:r>
            <a:endParaRPr lang="en-US" altLang="zh-CN" sz="1200" b="1">
              <a:ea typeface="宋体" panose="02010600030101010101" pitchFamily="2" charset="-122"/>
            </a:endParaRPr>
          </a:p>
          <a:p>
            <a:pPr marL="0" lvl="0" algn="just" rtl="0">
              <a:spcBef>
                <a:spcPts val="0"/>
              </a:spcBef>
              <a:spcAft>
                <a:spcPts val="0"/>
              </a:spcAft>
              <a:buNone/>
            </a:pPr>
            <a:r>
              <a:rPr lang="en-US" altLang="zh-CN" sz="1200">
                <a:ea typeface="宋体" panose="02010600030101010101" pitchFamily="2" charset="-122"/>
                <a:sym typeface="+mn-ea"/>
              </a:rPr>
              <a:t>Results are shown in table 3.</a:t>
            </a:r>
            <a:endParaRPr lang="en-US" altLang="zh-CN" sz="1200">
              <a:ea typeface="宋体" panose="02010600030101010101" pitchFamily="2" charset="-122"/>
              <a:sym typeface="+mn-ea"/>
            </a:endParaRPr>
          </a:p>
          <a:p>
            <a:pPr marL="0" lvl="0" algn="just" rtl="0">
              <a:spcBef>
                <a:spcPts val="0"/>
              </a:spcBef>
              <a:spcAft>
                <a:spcPts val="0"/>
              </a:spcAft>
              <a:buNone/>
            </a:pPr>
            <a:r>
              <a:rPr lang="en-US" altLang="zh-CN" sz="1200">
                <a:ea typeface="宋体" panose="02010600030101010101" pitchFamily="2" charset="-122"/>
                <a:sym typeface="+mn-ea"/>
              </a:rPr>
              <a:t>We can find that the increase of training data will improve the precision and F1 of the model accordingly.</a:t>
            </a:r>
            <a:endParaRPr lang="en-US" altLang="zh-CN" sz="1200">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1203325" y="3093720"/>
            <a:ext cx="5106035" cy="1627505"/>
          </a:xfrm>
          <a:prstGeom prst="rect">
            <a:avLst/>
          </a:prstGeom>
          <a:ln w="19050">
            <a:solidFill>
              <a:schemeClr val="bg1">
                <a:lumMod val="40000"/>
                <a:lumOff val="6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101725" y="1156970"/>
            <a:ext cx="7018655" cy="185801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a:solidFill>
                  <a:schemeClr val="lt1"/>
                </a:solidFill>
                <a:latin typeface="Poller One" panose="02010805070700060003"/>
                <a:ea typeface="Poller One" panose="02010805070700060003"/>
                <a:cs typeface="Poller One" panose="02010805070700060003"/>
              </a:rPr>
              <a:t>Causality classification on scientific literature</a:t>
            </a:r>
            <a:endParaRPr lang="en-US"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b="1">
                <a:ea typeface="宋体" panose="02010600030101010101" pitchFamily="2" charset="-122"/>
              </a:rPr>
              <a:t>(2) Ablation experiment: whether causality representation</a:t>
            </a:r>
            <a:endParaRPr lang="en-US" altLang="zh-CN" sz="1200" b="1">
              <a:ea typeface="宋体" panose="02010600030101010101" pitchFamily="2" charset="-122"/>
            </a:endParaRPr>
          </a:p>
          <a:p>
            <a:pPr marL="0" lvl="0" algn="just" rtl="0">
              <a:spcBef>
                <a:spcPts val="0"/>
              </a:spcBef>
              <a:spcAft>
                <a:spcPts val="0"/>
              </a:spcAft>
              <a:buNone/>
            </a:pPr>
            <a:r>
              <a:rPr lang="en-US" altLang="zh-CN" sz="1200">
                <a:ea typeface="宋体" panose="02010600030101010101" pitchFamily="2" charset="-122"/>
                <a:sym typeface="+mn-ea"/>
              </a:rPr>
              <a:t>The results are shown in table 4. </a:t>
            </a:r>
            <a:endParaRPr lang="en-US" altLang="zh-CN" sz="1200">
              <a:ea typeface="宋体" panose="02010600030101010101" pitchFamily="2" charset="-122"/>
              <a:sym typeface="+mn-ea"/>
            </a:endParaRPr>
          </a:p>
          <a:p>
            <a:pPr marL="0" lvl="0" algn="just" rtl="0">
              <a:spcBef>
                <a:spcPts val="0"/>
              </a:spcBef>
              <a:spcAft>
                <a:spcPts val="0"/>
              </a:spcAft>
              <a:buNone/>
            </a:pPr>
            <a:r>
              <a:rPr lang="en-US" altLang="zh-CN" sz="1200">
                <a:ea typeface="宋体" panose="02010600030101010101" pitchFamily="2" charset="-122"/>
                <a:sym typeface="+mn-ea"/>
              </a:rPr>
              <a:t>It can be found that increasing causality representation at stage 2 significantly improved the results.</a:t>
            </a:r>
            <a:endParaRPr lang="en-US" altLang="zh-CN" sz="1200">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1210945" y="3143885"/>
            <a:ext cx="6263640" cy="1534795"/>
          </a:xfrm>
          <a:prstGeom prst="rect">
            <a:avLst/>
          </a:prstGeom>
          <a:ln w="19050">
            <a:solidFill>
              <a:schemeClr val="bg1">
                <a:lumMod val="40000"/>
                <a:lumOff val="6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4546600" y="1096010"/>
            <a:ext cx="4373880" cy="352234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200" b="1">
                <a:solidFill>
                  <a:schemeClr val="lt1"/>
                </a:solidFill>
                <a:latin typeface="Poller One" panose="02010805070700060003"/>
                <a:ea typeface="Poller One" panose="02010805070700060003"/>
                <a:cs typeface="Poller One" panose="02010805070700060003"/>
                <a:sym typeface="+mn-ea"/>
              </a:rPr>
              <a:t>Causality classification on scientific literature</a:t>
            </a:r>
            <a:endParaRPr lang="en-US" sz="12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b="1">
                <a:ea typeface="宋体" panose="02010600030101010101" pitchFamily="2" charset="-122"/>
              </a:rPr>
              <a:t>(3) Comparison of different document lengths</a:t>
            </a:r>
            <a:endParaRPr lang="en-US" altLang="zh-CN" sz="1200" b="1">
              <a:ea typeface="宋体" panose="02010600030101010101" pitchFamily="2" charset="-122"/>
            </a:endParaRPr>
          </a:p>
          <a:p>
            <a:pPr marL="0" lvl="0" algn="just" rtl="0">
              <a:spcBef>
                <a:spcPts val="0"/>
              </a:spcBef>
              <a:spcAft>
                <a:spcPts val="0"/>
              </a:spcAft>
              <a:buNone/>
            </a:pPr>
            <a:r>
              <a:rPr lang="en-US" altLang="zh-CN" sz="1200">
                <a:ea typeface="宋体" panose="02010600030101010101" pitchFamily="2" charset="-122"/>
                <a:sym typeface="+mn-ea"/>
              </a:rPr>
              <a:t>We compare the influence of different document lengths on classification metrics. It can be found in table5, on CS, the best performance is in the full text, followed by the title. On Med, full text is the best, followed by abstract, the average precision of the two disciplines is 0.9420.</a:t>
            </a:r>
            <a:endParaRPr lang="en-US" altLang="zh-CN" sz="1200">
              <a:ea typeface="宋体" panose="02010600030101010101" pitchFamily="2" charset="-122"/>
              <a:sym typeface="+mn-ea"/>
            </a:endParaRPr>
          </a:p>
          <a:p>
            <a:pPr marL="0" lvl="0" algn="just" rtl="0">
              <a:spcBef>
                <a:spcPts val="0"/>
              </a:spcBef>
              <a:spcAft>
                <a:spcPts val="0"/>
              </a:spcAft>
              <a:buNone/>
            </a:pPr>
            <a:r>
              <a:rPr lang="en-US" altLang="zh-CN" sz="1200">
                <a:ea typeface="宋体" panose="02010600030101010101" pitchFamily="2" charset="-122"/>
                <a:sym typeface="+mn-ea"/>
              </a:rPr>
              <a:t>Relationship between document length distribution and classification performance is shown in Fig8. The longer the length, the better the classification performance. For example, CS, the full-text causal sentence has a longer distribution, with P,R and F1 exceeding 0.9.</a:t>
            </a:r>
            <a:endParaRPr lang="en-US" altLang="zh-CN" sz="1200">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236220" y="1081405"/>
            <a:ext cx="4221480" cy="1238885"/>
          </a:xfrm>
          <a:prstGeom prst="rect">
            <a:avLst/>
          </a:prstGeom>
          <a:ln w="19050">
            <a:solidFill>
              <a:schemeClr val="bg1">
                <a:lumMod val="40000"/>
                <a:lumOff val="60000"/>
              </a:schemeClr>
            </a:solidFill>
          </a:ln>
        </p:spPr>
      </p:pic>
      <p:pic>
        <p:nvPicPr>
          <p:cNvPr id="4" name="图片 3"/>
          <p:cNvPicPr>
            <a:picLocks noChangeAspect="1"/>
          </p:cNvPicPr>
          <p:nvPr/>
        </p:nvPicPr>
        <p:blipFill>
          <a:blip r:embed="rId2"/>
          <a:stretch>
            <a:fillRect/>
          </a:stretch>
        </p:blipFill>
        <p:spPr>
          <a:xfrm>
            <a:off x="236220" y="2486025"/>
            <a:ext cx="4221480" cy="2193290"/>
          </a:xfrm>
          <a:prstGeom prst="rect">
            <a:avLst/>
          </a:prstGeom>
          <a:ln w="19050">
            <a:solidFill>
              <a:schemeClr val="bg1">
                <a:lumMod val="40000"/>
                <a:lumOff val="6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grpSp>
        <p:nvGrpSpPr>
          <p:cNvPr id="635" name="Google Shape;635;p33"/>
          <p:cNvGrpSpPr/>
          <p:nvPr/>
        </p:nvGrpSpPr>
        <p:grpSpPr>
          <a:xfrm rot="16200000" flipH="1">
            <a:off x="-240030" y="1448435"/>
            <a:ext cx="2905760" cy="1798955"/>
            <a:chOff x="236925" y="1436900"/>
            <a:chExt cx="7135700" cy="2791000"/>
          </a:xfrm>
        </p:grpSpPr>
        <p:sp>
          <p:nvSpPr>
            <p:cNvPr id="636" name="Google Shape;636;p33"/>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7" name="Google Shape;637;p33"/>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8" name="Google Shape;638;p33"/>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9" name="Google Shape;639;p33"/>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0" name="Google Shape;640;p33"/>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1" name="Google Shape;641;p33"/>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2" name="Google Shape;642;p33"/>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3" name="Google Shape;643;p33"/>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4" name="Google Shape;644;p33"/>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5" name="Google Shape;645;p33"/>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6" name="Google Shape;646;p33"/>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7" name="Google Shape;647;p33"/>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8" name="Google Shape;648;p33"/>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9" name="Google Shape;649;p33"/>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0" name="Google Shape;650;p33"/>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1" name="Google Shape;651;p33"/>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2" name="Google Shape;652;p33"/>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3" name="Google Shape;653;p33"/>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4" name="Google Shape;654;p33"/>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612" name="Google Shape;61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lt1"/>
                </a:solidFill>
              </a:rPr>
              <a:t>Table of contents</a:t>
            </a:r>
            <a:endParaRPr>
              <a:solidFill>
                <a:schemeClr val="lt1"/>
              </a:solidFill>
            </a:endParaRPr>
          </a:p>
        </p:txBody>
      </p:sp>
      <p:sp>
        <p:nvSpPr>
          <p:cNvPr id="613" name="Google Shape;613;p32"/>
          <p:cNvSpPr txBox="1">
            <a:spLocks noGrp="1"/>
          </p:cNvSpPr>
          <p:nvPr>
            <p:ph type="title"/>
          </p:nvPr>
        </p:nvSpPr>
        <p:spPr>
          <a:xfrm>
            <a:off x="1924951" y="1568500"/>
            <a:ext cx="2442000"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sym typeface="+mn-ea"/>
              </a:rPr>
              <a:t>Motivation</a:t>
            </a:r>
            <a:endParaRPr lang="en-GB"/>
          </a:p>
        </p:txBody>
      </p:sp>
      <p:sp>
        <p:nvSpPr>
          <p:cNvPr id="614" name="Google Shape;614;p32"/>
          <p:cNvSpPr txBox="1">
            <a:spLocks noGrp="1"/>
          </p:cNvSpPr>
          <p:nvPr>
            <p:ph type="title" idx="2"/>
          </p:nvPr>
        </p:nvSpPr>
        <p:spPr>
          <a:xfrm>
            <a:off x="1077450" y="1414788"/>
            <a:ext cx="847500" cy="76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01</a:t>
            </a:r>
            <a:endParaRPr lang="en-GB"/>
          </a:p>
        </p:txBody>
      </p:sp>
      <p:sp>
        <p:nvSpPr>
          <p:cNvPr id="615" name="Google Shape;615;p32"/>
          <p:cNvSpPr txBox="1">
            <a:spLocks noGrp="1"/>
          </p:cNvSpPr>
          <p:nvPr>
            <p:ph type="subTitle" idx="1"/>
          </p:nvPr>
        </p:nvSpPr>
        <p:spPr>
          <a:xfrm>
            <a:off x="1924938" y="2303163"/>
            <a:ext cx="23364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Describe the </a:t>
            </a:r>
            <a:r>
              <a:rPr lang="en-US" altLang="en-GB"/>
              <a:t>motivation and challenges.</a:t>
            </a:r>
            <a:endParaRPr lang="en-US" altLang="en-GB"/>
          </a:p>
        </p:txBody>
      </p:sp>
      <p:sp>
        <p:nvSpPr>
          <p:cNvPr id="616" name="Google Shape;616;p32"/>
          <p:cNvSpPr txBox="1">
            <a:spLocks noGrp="1"/>
          </p:cNvSpPr>
          <p:nvPr>
            <p:ph type="title" idx="3"/>
          </p:nvPr>
        </p:nvSpPr>
        <p:spPr>
          <a:xfrm>
            <a:off x="5624538" y="1568500"/>
            <a:ext cx="2442000"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Method</a:t>
            </a:r>
            <a:endParaRPr lang="en-US" altLang="en-GB"/>
          </a:p>
        </p:txBody>
      </p:sp>
      <p:sp>
        <p:nvSpPr>
          <p:cNvPr id="617" name="Google Shape;617;p32"/>
          <p:cNvSpPr txBox="1">
            <a:spLocks noGrp="1"/>
          </p:cNvSpPr>
          <p:nvPr>
            <p:ph type="title" idx="4"/>
          </p:nvPr>
        </p:nvSpPr>
        <p:spPr>
          <a:xfrm>
            <a:off x="4784669" y="1420188"/>
            <a:ext cx="847500" cy="76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02</a:t>
            </a:r>
            <a:endParaRPr lang="en-GB"/>
          </a:p>
        </p:txBody>
      </p:sp>
      <p:sp>
        <p:nvSpPr>
          <p:cNvPr id="618" name="Google Shape;618;p32"/>
          <p:cNvSpPr txBox="1">
            <a:spLocks noGrp="1"/>
          </p:cNvSpPr>
          <p:nvPr>
            <p:ph type="subTitle" idx="5"/>
          </p:nvPr>
        </p:nvSpPr>
        <p:spPr>
          <a:xfrm>
            <a:off x="5624830" y="2303145"/>
            <a:ext cx="2553970" cy="4845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Describe the </a:t>
            </a:r>
            <a:r>
              <a:rPr lang="en-US" altLang="en-GB"/>
              <a:t>methodology of 2SCE-4SL</a:t>
            </a:r>
            <a:endParaRPr lang="en-US" altLang="en-GB"/>
          </a:p>
        </p:txBody>
      </p:sp>
      <p:sp>
        <p:nvSpPr>
          <p:cNvPr id="619" name="Google Shape;619;p32"/>
          <p:cNvSpPr txBox="1">
            <a:spLocks noGrp="1"/>
          </p:cNvSpPr>
          <p:nvPr>
            <p:ph type="title" idx="6"/>
          </p:nvPr>
        </p:nvSpPr>
        <p:spPr>
          <a:xfrm>
            <a:off x="1924946" y="3063575"/>
            <a:ext cx="2442000"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Experiment</a:t>
            </a:r>
            <a:endParaRPr lang="en-US" altLang="en-GB"/>
          </a:p>
        </p:txBody>
      </p:sp>
      <p:sp>
        <p:nvSpPr>
          <p:cNvPr id="620" name="Google Shape;620;p32"/>
          <p:cNvSpPr txBox="1">
            <a:spLocks noGrp="1"/>
          </p:cNvSpPr>
          <p:nvPr>
            <p:ph type="title" idx="7"/>
          </p:nvPr>
        </p:nvSpPr>
        <p:spPr>
          <a:xfrm>
            <a:off x="1077450" y="2915254"/>
            <a:ext cx="847500" cy="76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03</a:t>
            </a:r>
            <a:endParaRPr lang="en-GB"/>
          </a:p>
        </p:txBody>
      </p:sp>
      <p:sp>
        <p:nvSpPr>
          <p:cNvPr id="621" name="Google Shape;621;p32"/>
          <p:cNvSpPr txBox="1">
            <a:spLocks noGrp="1"/>
          </p:cNvSpPr>
          <p:nvPr>
            <p:ph type="subTitle" idx="8"/>
          </p:nvPr>
        </p:nvSpPr>
        <p:spPr>
          <a:xfrm>
            <a:off x="1924685" y="3797935"/>
            <a:ext cx="2252345" cy="4845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Describe the </a:t>
            </a:r>
            <a:r>
              <a:rPr lang="en-US" altLang="en-GB"/>
              <a:t>data,  evaluation and experiment</a:t>
            </a:r>
            <a:endParaRPr lang="en-US" altLang="en-GB"/>
          </a:p>
        </p:txBody>
      </p:sp>
      <p:sp>
        <p:nvSpPr>
          <p:cNvPr id="622" name="Google Shape;622;p32"/>
          <p:cNvSpPr txBox="1">
            <a:spLocks noGrp="1"/>
          </p:cNvSpPr>
          <p:nvPr>
            <p:ph type="title" idx="9"/>
          </p:nvPr>
        </p:nvSpPr>
        <p:spPr>
          <a:xfrm>
            <a:off x="5624538" y="3063578"/>
            <a:ext cx="2442000"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Future Work</a:t>
            </a:r>
            <a:endParaRPr lang="en-US" altLang="en-GB"/>
          </a:p>
        </p:txBody>
      </p:sp>
      <p:sp>
        <p:nvSpPr>
          <p:cNvPr id="623" name="Google Shape;623;p32"/>
          <p:cNvSpPr txBox="1">
            <a:spLocks noGrp="1"/>
          </p:cNvSpPr>
          <p:nvPr>
            <p:ph type="title" idx="13"/>
          </p:nvPr>
        </p:nvSpPr>
        <p:spPr>
          <a:xfrm>
            <a:off x="4784669" y="2915257"/>
            <a:ext cx="847500" cy="76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04</a:t>
            </a:r>
            <a:endParaRPr lang="en-GB"/>
          </a:p>
        </p:txBody>
      </p:sp>
      <p:sp>
        <p:nvSpPr>
          <p:cNvPr id="624" name="Google Shape;624;p32"/>
          <p:cNvSpPr txBox="1">
            <a:spLocks noGrp="1"/>
          </p:cNvSpPr>
          <p:nvPr>
            <p:ph type="subTitle" idx="14"/>
          </p:nvPr>
        </p:nvSpPr>
        <p:spPr>
          <a:xfrm>
            <a:off x="5624538" y="3798250"/>
            <a:ext cx="23364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Describe the </a:t>
            </a:r>
            <a:r>
              <a:rPr lang="en-US" altLang="en-GB"/>
              <a:t>limitations and future work</a:t>
            </a:r>
            <a:endParaRPr lang="en-US" altLang="en-GB"/>
          </a:p>
        </p:txBody>
      </p:sp>
      <p:sp>
        <p:nvSpPr>
          <p:cNvPr id="625" name="Google Shape;625;p32"/>
          <p:cNvSpPr/>
          <p:nvPr/>
        </p:nvSpPr>
        <p:spPr>
          <a:xfrm>
            <a:off x="6332456"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2"/>
          <p:cNvSpPr/>
          <p:nvPr/>
        </p:nvSpPr>
        <p:spPr>
          <a:xfrm>
            <a:off x="24178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2"/>
          <p:cNvSpPr/>
          <p:nvPr/>
        </p:nvSpPr>
        <p:spPr>
          <a:xfrm>
            <a:off x="957225" y="2087100"/>
            <a:ext cx="847500" cy="8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2"/>
          <p:cNvSpPr/>
          <p:nvPr/>
        </p:nvSpPr>
        <p:spPr>
          <a:xfrm>
            <a:off x="957225" y="3587550"/>
            <a:ext cx="847500" cy="8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2"/>
          <p:cNvSpPr/>
          <p:nvPr/>
        </p:nvSpPr>
        <p:spPr>
          <a:xfrm>
            <a:off x="4665125" y="2087100"/>
            <a:ext cx="847500" cy="8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2"/>
          <p:cNvSpPr/>
          <p:nvPr/>
        </p:nvSpPr>
        <p:spPr>
          <a:xfrm>
            <a:off x="4665125" y="3587550"/>
            <a:ext cx="847500" cy="8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259205" y="1275080"/>
            <a:ext cx="6269355" cy="32410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Limitations and future work </a:t>
            </a:r>
            <a:r>
              <a:rPr lang="en-GB" sz="1400" b="1">
                <a:solidFill>
                  <a:schemeClr val="lt1"/>
                </a:solidFill>
                <a:latin typeface="Poller One" panose="02010805070700060003"/>
                <a:ea typeface="Poller One" panose="02010805070700060003"/>
                <a:cs typeface="Poller One" panose="02010805070700060003"/>
              </a:rPr>
              <a:t>：</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2SCE-4SL extracts only explicit causality and does not include implicit causality. Due to the limitation of causal trigger words, those implicit causalities (i.e. without trigger words but expressing causality) are difficult to be identified.</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The second stage of 2SCE-4SL is represented in sentences rather than paragraphs, which means that those long-distance causality are difficult to identify.</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In the future, we will solve these problems and conduct applications to more downstream tasks.</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4"/>
        <p:cNvGrpSpPr/>
        <p:nvPr/>
      </p:nvGrpSpPr>
      <p:grpSpPr>
        <a:xfrm>
          <a:off x="0" y="0"/>
          <a:ext cx="0" cy="0"/>
          <a:chOff x="0" y="0"/>
          <a:chExt cx="0" cy="0"/>
        </a:xfrm>
      </p:grpSpPr>
      <p:grpSp>
        <p:nvGrpSpPr>
          <p:cNvPr id="635" name="Google Shape;635;p33"/>
          <p:cNvGrpSpPr/>
          <p:nvPr/>
        </p:nvGrpSpPr>
        <p:grpSpPr>
          <a:xfrm rot="16200000" flipH="1">
            <a:off x="5592445" y="1558925"/>
            <a:ext cx="4452620" cy="1741805"/>
            <a:chOff x="236925" y="1436900"/>
            <a:chExt cx="7135700" cy="2791000"/>
          </a:xfrm>
        </p:grpSpPr>
        <p:sp>
          <p:nvSpPr>
            <p:cNvPr id="636" name="Google Shape;636;p33"/>
            <p:cNvSpPr/>
            <p:nvPr/>
          </p:nvSpPr>
          <p:spPr>
            <a:xfrm>
              <a:off x="236925" y="372160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3"/>
            <p:cNvSpPr/>
            <p:nvPr/>
          </p:nvSpPr>
          <p:spPr>
            <a:xfrm>
              <a:off x="236925" y="325862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3"/>
            <p:cNvSpPr/>
            <p:nvPr/>
          </p:nvSpPr>
          <p:spPr>
            <a:xfrm>
              <a:off x="236925" y="2795650"/>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3"/>
            <p:cNvSpPr/>
            <p:nvPr/>
          </p:nvSpPr>
          <p:spPr>
            <a:xfrm>
              <a:off x="236925" y="2332675"/>
              <a:ext cx="7135700" cy="15650"/>
            </a:xfrm>
            <a:custGeom>
              <a:avLst/>
              <a:gdLst/>
              <a:ahLst/>
              <a:cxnLst/>
              <a:rect l="l" t="t" r="r" b="b"/>
              <a:pathLst>
                <a:path w="285428" h="626" extrusionOk="0">
                  <a:moveTo>
                    <a:pt x="314" y="1"/>
                  </a:moveTo>
                  <a:cubicBezTo>
                    <a:pt x="1" y="1"/>
                    <a:pt x="1" y="625"/>
                    <a:pt x="314" y="625"/>
                  </a:cubicBezTo>
                  <a:cubicBezTo>
                    <a:pt x="328" y="625"/>
                    <a:pt x="342" y="624"/>
                    <a:pt x="357" y="622"/>
                  </a:cubicBezTo>
                  <a:lnTo>
                    <a:pt x="285057" y="622"/>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3"/>
            <p:cNvSpPr/>
            <p:nvPr/>
          </p:nvSpPr>
          <p:spPr>
            <a:xfrm>
              <a:off x="236925" y="1869700"/>
              <a:ext cx="7135700" cy="15650"/>
            </a:xfrm>
            <a:custGeom>
              <a:avLst/>
              <a:gdLst/>
              <a:ahLst/>
              <a:cxnLst/>
              <a:rect l="l" t="t" r="r" b="b"/>
              <a:pathLst>
                <a:path w="285428" h="626" extrusionOk="0">
                  <a:moveTo>
                    <a:pt x="314" y="1"/>
                  </a:moveTo>
                  <a:cubicBezTo>
                    <a:pt x="1" y="1"/>
                    <a:pt x="1" y="625"/>
                    <a:pt x="314" y="625"/>
                  </a:cubicBezTo>
                  <a:cubicBezTo>
                    <a:pt x="328" y="625"/>
                    <a:pt x="342" y="624"/>
                    <a:pt x="357" y="621"/>
                  </a:cubicBezTo>
                  <a:lnTo>
                    <a:pt x="285057" y="621"/>
                  </a:lnTo>
                  <a:cubicBezTo>
                    <a:pt x="285428" y="560"/>
                    <a:pt x="285428" y="66"/>
                    <a:pt x="285057" y="4"/>
                  </a:cubicBezTo>
                  <a:lnTo>
                    <a:pt x="357" y="4"/>
                  </a:lnTo>
                  <a:cubicBezTo>
                    <a:pt x="342" y="2"/>
                    <a:pt x="328"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3"/>
            <p:cNvSpPr/>
            <p:nvPr/>
          </p:nvSpPr>
          <p:spPr>
            <a:xfrm>
              <a:off x="5166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3"/>
            <p:cNvSpPr/>
            <p:nvPr/>
          </p:nvSpPr>
          <p:spPr>
            <a:xfrm>
              <a:off x="1018225" y="1436900"/>
              <a:ext cx="17000" cy="2791000"/>
            </a:xfrm>
            <a:custGeom>
              <a:avLst/>
              <a:gdLst/>
              <a:ahLst/>
              <a:cxnLst/>
              <a:rect l="l" t="t" r="r" b="b"/>
              <a:pathLst>
                <a:path w="680" h="111640" extrusionOk="0">
                  <a:moveTo>
                    <a:pt x="340" y="1"/>
                  </a:moveTo>
                  <a:cubicBezTo>
                    <a:pt x="170"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3"/>
            <p:cNvSpPr/>
            <p:nvPr/>
          </p:nvSpPr>
          <p:spPr>
            <a:xfrm>
              <a:off x="151980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3"/>
            <p:cNvSpPr/>
            <p:nvPr/>
          </p:nvSpPr>
          <p:spPr>
            <a:xfrm>
              <a:off x="20213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3"/>
            <p:cNvSpPr/>
            <p:nvPr/>
          </p:nvSpPr>
          <p:spPr>
            <a:xfrm>
              <a:off x="25229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3"/>
            <p:cNvSpPr/>
            <p:nvPr/>
          </p:nvSpPr>
          <p:spPr>
            <a:xfrm>
              <a:off x="30244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3"/>
            <p:cNvSpPr/>
            <p:nvPr/>
          </p:nvSpPr>
          <p:spPr>
            <a:xfrm>
              <a:off x="35260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3"/>
            <p:cNvSpPr/>
            <p:nvPr/>
          </p:nvSpPr>
          <p:spPr>
            <a:xfrm>
              <a:off x="4027575" y="1436900"/>
              <a:ext cx="17025" cy="2791000"/>
            </a:xfrm>
            <a:custGeom>
              <a:avLst/>
              <a:gdLst/>
              <a:ahLst/>
              <a:cxnLst/>
              <a:rect l="l" t="t" r="r" b="b"/>
              <a:pathLst>
                <a:path w="681" h="111640" extrusionOk="0">
                  <a:moveTo>
                    <a:pt x="341" y="1"/>
                  </a:moveTo>
                  <a:cubicBezTo>
                    <a:pt x="171" y="1"/>
                    <a:pt x="1" y="93"/>
                    <a:pt x="32" y="279"/>
                  </a:cubicBezTo>
                  <a:lnTo>
                    <a:pt x="32" y="111393"/>
                  </a:lnTo>
                  <a:cubicBezTo>
                    <a:pt x="32" y="111516"/>
                    <a:pt x="155" y="111640"/>
                    <a:pt x="341" y="111640"/>
                  </a:cubicBezTo>
                  <a:cubicBezTo>
                    <a:pt x="526" y="111640"/>
                    <a:pt x="649" y="111516"/>
                    <a:pt x="649" y="111393"/>
                  </a:cubicBezTo>
                  <a:lnTo>
                    <a:pt x="649" y="279"/>
                  </a:lnTo>
                  <a:cubicBezTo>
                    <a:pt x="680" y="93"/>
                    <a:pt x="510" y="1"/>
                    <a:pt x="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3"/>
            <p:cNvSpPr/>
            <p:nvPr/>
          </p:nvSpPr>
          <p:spPr>
            <a:xfrm>
              <a:off x="45291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9" y="111516"/>
                    <a:pt x="649" y="111393"/>
                  </a:cubicBezTo>
                  <a:lnTo>
                    <a:pt x="649"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3"/>
            <p:cNvSpPr/>
            <p:nvPr/>
          </p:nvSpPr>
          <p:spPr>
            <a:xfrm>
              <a:off x="5030700"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3"/>
            <p:cNvSpPr/>
            <p:nvPr/>
          </p:nvSpPr>
          <p:spPr>
            <a:xfrm>
              <a:off x="5532275"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4" y="111640"/>
                    <a:pt x="340" y="111640"/>
                  </a:cubicBezTo>
                  <a:cubicBezTo>
                    <a:pt x="525" y="111640"/>
                    <a:pt x="648" y="111516"/>
                    <a:pt x="648" y="111393"/>
                  </a:cubicBezTo>
                  <a:lnTo>
                    <a:pt x="648" y="279"/>
                  </a:lnTo>
                  <a:cubicBezTo>
                    <a:pt x="679" y="93"/>
                    <a:pt x="50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3"/>
            <p:cNvSpPr/>
            <p:nvPr/>
          </p:nvSpPr>
          <p:spPr>
            <a:xfrm>
              <a:off x="6033825" y="1436900"/>
              <a:ext cx="17000" cy="2791000"/>
            </a:xfrm>
            <a:custGeom>
              <a:avLst/>
              <a:gdLst/>
              <a:ahLst/>
              <a:cxnLst/>
              <a:rect l="l" t="t" r="r" b="b"/>
              <a:pathLst>
                <a:path w="680" h="111640" extrusionOk="0">
                  <a:moveTo>
                    <a:pt x="340" y="1"/>
                  </a:moveTo>
                  <a:cubicBezTo>
                    <a:pt x="170" y="1"/>
                    <a:pt x="1" y="93"/>
                    <a:pt x="31" y="279"/>
                  </a:cubicBezTo>
                  <a:lnTo>
                    <a:pt x="31" y="111393"/>
                  </a:lnTo>
                  <a:cubicBezTo>
                    <a:pt x="31" y="111516"/>
                    <a:pt x="155" y="111640"/>
                    <a:pt x="340" y="111640"/>
                  </a:cubicBezTo>
                  <a:cubicBezTo>
                    <a:pt x="525"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3"/>
            <p:cNvSpPr/>
            <p:nvPr/>
          </p:nvSpPr>
          <p:spPr>
            <a:xfrm>
              <a:off x="6535375" y="1436900"/>
              <a:ext cx="17000" cy="2791000"/>
            </a:xfrm>
            <a:custGeom>
              <a:avLst/>
              <a:gdLst/>
              <a:ahLst/>
              <a:cxnLst/>
              <a:rect l="l" t="t" r="r" b="b"/>
              <a:pathLst>
                <a:path w="680" h="111640" extrusionOk="0">
                  <a:moveTo>
                    <a:pt x="340" y="1"/>
                  </a:moveTo>
                  <a:cubicBezTo>
                    <a:pt x="171" y="1"/>
                    <a:pt x="1" y="93"/>
                    <a:pt x="32" y="279"/>
                  </a:cubicBezTo>
                  <a:lnTo>
                    <a:pt x="32" y="111393"/>
                  </a:lnTo>
                  <a:cubicBezTo>
                    <a:pt x="32" y="111516"/>
                    <a:pt x="155" y="111640"/>
                    <a:pt x="340" y="111640"/>
                  </a:cubicBezTo>
                  <a:cubicBezTo>
                    <a:pt x="526" y="111640"/>
                    <a:pt x="649" y="111516"/>
                    <a:pt x="649" y="111393"/>
                  </a:cubicBezTo>
                  <a:lnTo>
                    <a:pt x="649" y="279"/>
                  </a:lnTo>
                  <a:cubicBezTo>
                    <a:pt x="680"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3"/>
            <p:cNvSpPr/>
            <p:nvPr/>
          </p:nvSpPr>
          <p:spPr>
            <a:xfrm>
              <a:off x="7036950" y="1436900"/>
              <a:ext cx="17000" cy="2791000"/>
            </a:xfrm>
            <a:custGeom>
              <a:avLst/>
              <a:gdLst/>
              <a:ahLst/>
              <a:cxnLst/>
              <a:rect l="l" t="t" r="r" b="b"/>
              <a:pathLst>
                <a:path w="680" h="111640" extrusionOk="0">
                  <a:moveTo>
                    <a:pt x="340" y="1"/>
                  </a:moveTo>
                  <a:cubicBezTo>
                    <a:pt x="170" y="1"/>
                    <a:pt x="0" y="93"/>
                    <a:pt x="31" y="279"/>
                  </a:cubicBezTo>
                  <a:lnTo>
                    <a:pt x="31" y="111393"/>
                  </a:lnTo>
                  <a:cubicBezTo>
                    <a:pt x="31" y="111516"/>
                    <a:pt x="155" y="111640"/>
                    <a:pt x="340" y="111640"/>
                  </a:cubicBezTo>
                  <a:cubicBezTo>
                    <a:pt x="525" y="111640"/>
                    <a:pt x="648" y="111516"/>
                    <a:pt x="648" y="111393"/>
                  </a:cubicBezTo>
                  <a:lnTo>
                    <a:pt x="648" y="279"/>
                  </a:lnTo>
                  <a:cubicBezTo>
                    <a:pt x="679" y="93"/>
                    <a:pt x="510"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5" name="Google Shape;655;p33"/>
          <p:cNvSpPr/>
          <p:nvPr/>
        </p:nvSpPr>
        <p:spPr>
          <a:xfrm rot="-2573752" flipH="1">
            <a:off x="5354080" y="1234749"/>
            <a:ext cx="327374" cy="327339"/>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3"/>
          <p:cNvSpPr/>
          <p:nvPr/>
        </p:nvSpPr>
        <p:spPr>
          <a:xfrm flipH="1">
            <a:off x="8381214" y="2022875"/>
            <a:ext cx="327377" cy="327340"/>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3"/>
          <p:cNvSpPr txBox="1">
            <a:spLocks noGrp="1"/>
          </p:cNvSpPr>
          <p:nvPr>
            <p:ph type="title"/>
          </p:nvPr>
        </p:nvSpPr>
        <p:spPr>
          <a:xfrm>
            <a:off x="1262380" y="1570355"/>
            <a:ext cx="5375910" cy="12331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solidFill>
                  <a:schemeClr val="dk1"/>
                </a:solidFill>
              </a:rPr>
              <a:t>Q</a:t>
            </a:r>
            <a:r>
              <a:rPr lang="en-GB">
                <a:solidFill>
                  <a:schemeClr val="dk1"/>
                </a:solidFill>
              </a:rPr>
              <a:t>uestion</a:t>
            </a:r>
            <a:r>
              <a:rPr lang="en-US" altLang="en-GB">
                <a:solidFill>
                  <a:schemeClr val="dk1"/>
                </a:solidFill>
              </a:rPr>
              <a:t> </a:t>
            </a:r>
            <a:r>
              <a:rPr lang="en-US" altLang="en-GB">
                <a:solidFill>
                  <a:schemeClr val="lt1"/>
                </a:solidFill>
              </a:rPr>
              <a:t>&amp; A</a:t>
            </a:r>
            <a:r>
              <a:rPr lang="en-GB">
                <a:solidFill>
                  <a:schemeClr val="lt1"/>
                </a:solidFill>
              </a:rPr>
              <a:t>nswering</a:t>
            </a:r>
            <a:endParaRPr lang="en-GB">
              <a:solidFill>
                <a:schemeClr val="lt1"/>
              </a:solidFill>
            </a:endParaRPr>
          </a:p>
        </p:txBody>
      </p:sp>
      <p:grpSp>
        <p:nvGrpSpPr>
          <p:cNvPr id="661" name="Google Shape;661;p33"/>
          <p:cNvGrpSpPr/>
          <p:nvPr/>
        </p:nvGrpSpPr>
        <p:grpSpPr>
          <a:xfrm>
            <a:off x="5348383" y="1071247"/>
            <a:ext cx="2058088" cy="2892065"/>
            <a:chOff x="5919883" y="1456057"/>
            <a:chExt cx="2058088" cy="2892065"/>
          </a:xfrm>
        </p:grpSpPr>
        <p:sp>
          <p:nvSpPr>
            <p:cNvPr id="662" name="Google Shape;662;p33"/>
            <p:cNvSpPr/>
            <p:nvPr/>
          </p:nvSpPr>
          <p:spPr>
            <a:xfrm rot="173066" flipH="1">
              <a:off x="5989093" y="1502584"/>
              <a:ext cx="1919669" cy="2799011"/>
            </a:xfrm>
            <a:custGeom>
              <a:avLst/>
              <a:gdLst/>
              <a:ahLst/>
              <a:cxnLst/>
              <a:rect l="l" t="t" r="r" b="b"/>
              <a:pathLst>
                <a:path w="28559" h="41641" extrusionOk="0">
                  <a:moveTo>
                    <a:pt x="12479" y="10467"/>
                  </a:moveTo>
                  <a:lnTo>
                    <a:pt x="13576" y="12658"/>
                  </a:lnTo>
                  <a:cubicBezTo>
                    <a:pt x="13576" y="12658"/>
                    <a:pt x="13847" y="12622"/>
                    <a:pt x="14207" y="12498"/>
                  </a:cubicBezTo>
                  <a:lnTo>
                    <a:pt x="14207" y="12498"/>
                  </a:lnTo>
                  <a:cubicBezTo>
                    <a:pt x="13988" y="12585"/>
                    <a:pt x="13763" y="12653"/>
                    <a:pt x="13533" y="12701"/>
                  </a:cubicBezTo>
                  <a:cubicBezTo>
                    <a:pt x="13533" y="12701"/>
                    <a:pt x="13941" y="14465"/>
                    <a:pt x="13872" y="15559"/>
                  </a:cubicBezTo>
                  <a:cubicBezTo>
                    <a:pt x="13844" y="15564"/>
                    <a:pt x="13829" y="15567"/>
                    <a:pt x="13829" y="15567"/>
                  </a:cubicBezTo>
                  <a:lnTo>
                    <a:pt x="10035" y="12153"/>
                  </a:lnTo>
                  <a:lnTo>
                    <a:pt x="12479" y="10467"/>
                  </a:lnTo>
                  <a:close/>
                  <a:moveTo>
                    <a:pt x="20212" y="0"/>
                  </a:moveTo>
                  <a:cubicBezTo>
                    <a:pt x="20191" y="0"/>
                    <a:pt x="20170" y="5"/>
                    <a:pt x="20151" y="13"/>
                  </a:cubicBezTo>
                  <a:cubicBezTo>
                    <a:pt x="19838" y="153"/>
                    <a:pt x="19296" y="435"/>
                    <a:pt x="18666" y="435"/>
                  </a:cubicBezTo>
                  <a:cubicBezTo>
                    <a:pt x="18532" y="435"/>
                    <a:pt x="18394" y="422"/>
                    <a:pt x="18254" y="393"/>
                  </a:cubicBezTo>
                  <a:cubicBezTo>
                    <a:pt x="18139" y="369"/>
                    <a:pt x="18012" y="357"/>
                    <a:pt x="17878" y="357"/>
                  </a:cubicBezTo>
                  <a:cubicBezTo>
                    <a:pt x="17074" y="357"/>
                    <a:pt x="15996" y="785"/>
                    <a:pt x="15598" y="1616"/>
                  </a:cubicBezTo>
                  <a:cubicBezTo>
                    <a:pt x="15135" y="2585"/>
                    <a:pt x="15388" y="4229"/>
                    <a:pt x="15851" y="4650"/>
                  </a:cubicBezTo>
                  <a:cubicBezTo>
                    <a:pt x="15973" y="4764"/>
                    <a:pt x="16120" y="4848"/>
                    <a:pt x="16280" y="4896"/>
                  </a:cubicBezTo>
                  <a:lnTo>
                    <a:pt x="15472" y="6632"/>
                  </a:lnTo>
                  <a:lnTo>
                    <a:pt x="13996" y="6842"/>
                  </a:lnTo>
                  <a:cubicBezTo>
                    <a:pt x="13996" y="6842"/>
                    <a:pt x="8644" y="8908"/>
                    <a:pt x="7800" y="12322"/>
                  </a:cubicBezTo>
                  <a:cubicBezTo>
                    <a:pt x="9402" y="15230"/>
                    <a:pt x="12563" y="16411"/>
                    <a:pt x="13027" y="16748"/>
                  </a:cubicBezTo>
                  <a:cubicBezTo>
                    <a:pt x="13173" y="16855"/>
                    <a:pt x="13333" y="16999"/>
                    <a:pt x="13494" y="17147"/>
                  </a:cubicBezTo>
                  <a:cubicBezTo>
                    <a:pt x="13351" y="17602"/>
                    <a:pt x="13212" y="17992"/>
                    <a:pt x="13149" y="18167"/>
                  </a:cubicBezTo>
                  <a:lnTo>
                    <a:pt x="13112" y="18166"/>
                  </a:lnTo>
                  <a:cubicBezTo>
                    <a:pt x="13112" y="18166"/>
                    <a:pt x="13107" y="18182"/>
                    <a:pt x="13100" y="18215"/>
                  </a:cubicBezTo>
                  <a:lnTo>
                    <a:pt x="12825" y="18224"/>
                  </a:lnTo>
                  <a:lnTo>
                    <a:pt x="12867" y="18922"/>
                  </a:lnTo>
                  <a:lnTo>
                    <a:pt x="12994" y="18916"/>
                  </a:lnTo>
                  <a:lnTo>
                    <a:pt x="12994" y="18916"/>
                  </a:lnTo>
                  <a:cubicBezTo>
                    <a:pt x="12938" y="19584"/>
                    <a:pt x="12970" y="20618"/>
                    <a:pt x="13453" y="21690"/>
                  </a:cubicBezTo>
                  <a:cubicBezTo>
                    <a:pt x="13202" y="24129"/>
                    <a:pt x="12606" y="29743"/>
                    <a:pt x="12606" y="29743"/>
                  </a:cubicBezTo>
                  <a:cubicBezTo>
                    <a:pt x="12606" y="29743"/>
                    <a:pt x="11753" y="29551"/>
                    <a:pt x="10759" y="29551"/>
                  </a:cubicBezTo>
                  <a:cubicBezTo>
                    <a:pt x="10333" y="29551"/>
                    <a:pt x="9881" y="29586"/>
                    <a:pt x="9459" y="29687"/>
                  </a:cubicBezTo>
                  <a:cubicBezTo>
                    <a:pt x="8054" y="30024"/>
                    <a:pt x="4639" y="31964"/>
                    <a:pt x="4639" y="31964"/>
                  </a:cubicBezTo>
                  <a:lnTo>
                    <a:pt x="4642" y="31995"/>
                  </a:lnTo>
                  <a:lnTo>
                    <a:pt x="3909" y="32107"/>
                  </a:lnTo>
                  <a:cubicBezTo>
                    <a:pt x="3938" y="31934"/>
                    <a:pt x="3968" y="31822"/>
                    <a:pt x="3968" y="31822"/>
                  </a:cubicBezTo>
                  <a:cubicBezTo>
                    <a:pt x="3968" y="31822"/>
                    <a:pt x="3108" y="31435"/>
                    <a:pt x="2673" y="31435"/>
                  </a:cubicBezTo>
                  <a:cubicBezTo>
                    <a:pt x="2631" y="31435"/>
                    <a:pt x="2594" y="31439"/>
                    <a:pt x="2561" y="31447"/>
                  </a:cubicBezTo>
                  <a:cubicBezTo>
                    <a:pt x="2449" y="31433"/>
                    <a:pt x="2324" y="31422"/>
                    <a:pt x="2200" y="31422"/>
                  </a:cubicBezTo>
                  <a:cubicBezTo>
                    <a:pt x="2118" y="31422"/>
                    <a:pt x="2037" y="31427"/>
                    <a:pt x="1961" y="31438"/>
                  </a:cubicBezTo>
                  <a:cubicBezTo>
                    <a:pt x="1688" y="31842"/>
                    <a:pt x="1874" y="32470"/>
                    <a:pt x="1541" y="33172"/>
                  </a:cubicBezTo>
                  <a:cubicBezTo>
                    <a:pt x="1214" y="33863"/>
                    <a:pt x="1" y="35620"/>
                    <a:pt x="1160" y="37204"/>
                  </a:cubicBezTo>
                  <a:lnTo>
                    <a:pt x="1660" y="37188"/>
                  </a:lnTo>
                  <a:cubicBezTo>
                    <a:pt x="2127" y="37149"/>
                    <a:pt x="2222" y="36130"/>
                    <a:pt x="2652" y="35556"/>
                  </a:cubicBezTo>
                  <a:cubicBezTo>
                    <a:pt x="3090" y="34974"/>
                    <a:pt x="4268" y="34001"/>
                    <a:pt x="4245" y="33865"/>
                  </a:cubicBezTo>
                  <a:cubicBezTo>
                    <a:pt x="4161" y="33800"/>
                    <a:pt x="4091" y="33719"/>
                    <a:pt x="4038" y="33626"/>
                  </a:cubicBezTo>
                  <a:lnTo>
                    <a:pt x="4791" y="33558"/>
                  </a:lnTo>
                  <a:lnTo>
                    <a:pt x="4807" y="33734"/>
                  </a:lnTo>
                  <a:lnTo>
                    <a:pt x="14292" y="32216"/>
                  </a:lnTo>
                  <a:lnTo>
                    <a:pt x="17715" y="25890"/>
                  </a:lnTo>
                  <a:cubicBezTo>
                    <a:pt x="18975" y="26768"/>
                    <a:pt x="20025" y="27382"/>
                    <a:pt x="20025" y="27382"/>
                  </a:cubicBezTo>
                  <a:cubicBezTo>
                    <a:pt x="20025" y="27382"/>
                    <a:pt x="20362" y="30810"/>
                    <a:pt x="20756" y="32666"/>
                  </a:cubicBezTo>
                  <a:cubicBezTo>
                    <a:pt x="21150" y="34520"/>
                    <a:pt x="22779" y="38342"/>
                    <a:pt x="22779" y="38342"/>
                  </a:cubicBezTo>
                  <a:lnTo>
                    <a:pt x="22828" y="38326"/>
                  </a:lnTo>
                  <a:lnTo>
                    <a:pt x="23064" y="39027"/>
                  </a:lnTo>
                  <a:cubicBezTo>
                    <a:pt x="23055" y="39027"/>
                    <a:pt x="23046" y="39027"/>
                    <a:pt x="23037" y="39027"/>
                  </a:cubicBezTo>
                  <a:cubicBezTo>
                    <a:pt x="22877" y="39027"/>
                    <a:pt x="22774" y="39019"/>
                    <a:pt x="22774" y="39019"/>
                  </a:cubicBezTo>
                  <a:cubicBezTo>
                    <a:pt x="22774" y="39019"/>
                    <a:pt x="22494" y="40112"/>
                    <a:pt x="22646" y="40468"/>
                  </a:cubicBezTo>
                  <a:cubicBezTo>
                    <a:pt x="22655" y="40654"/>
                    <a:pt x="22680" y="40879"/>
                    <a:pt x="22740" y="41061"/>
                  </a:cubicBezTo>
                  <a:cubicBezTo>
                    <a:pt x="22868" y="41118"/>
                    <a:pt x="23006" y="41135"/>
                    <a:pt x="23157" y="41135"/>
                  </a:cubicBezTo>
                  <a:cubicBezTo>
                    <a:pt x="23380" y="41135"/>
                    <a:pt x="23628" y="41098"/>
                    <a:pt x="23905" y="41098"/>
                  </a:cubicBezTo>
                  <a:cubicBezTo>
                    <a:pt x="24097" y="41098"/>
                    <a:pt x="24302" y="41115"/>
                    <a:pt x="24522" y="41176"/>
                  </a:cubicBezTo>
                  <a:cubicBezTo>
                    <a:pt x="24947" y="41293"/>
                    <a:pt x="25774" y="41641"/>
                    <a:pt x="26659" y="41641"/>
                  </a:cubicBezTo>
                  <a:cubicBezTo>
                    <a:pt x="27306" y="41641"/>
                    <a:pt x="27984" y="41455"/>
                    <a:pt x="28558" y="40858"/>
                  </a:cubicBezTo>
                  <a:lnTo>
                    <a:pt x="28457" y="40367"/>
                  </a:lnTo>
                  <a:cubicBezTo>
                    <a:pt x="28336" y="39915"/>
                    <a:pt x="27316" y="39997"/>
                    <a:pt x="26678" y="39672"/>
                  </a:cubicBezTo>
                  <a:cubicBezTo>
                    <a:pt x="26045" y="39349"/>
                    <a:pt x="24921" y="38392"/>
                    <a:pt x="24749" y="38392"/>
                  </a:cubicBezTo>
                  <a:cubicBezTo>
                    <a:pt x="24745" y="38392"/>
                    <a:pt x="24741" y="38393"/>
                    <a:pt x="24739" y="38394"/>
                  </a:cubicBezTo>
                  <a:cubicBezTo>
                    <a:pt x="24689" y="38487"/>
                    <a:pt x="24621" y="38571"/>
                    <a:pt x="24540" y="38638"/>
                  </a:cubicBezTo>
                  <a:lnTo>
                    <a:pt x="24326" y="37848"/>
                  </a:lnTo>
                  <a:lnTo>
                    <a:pt x="24534" y="37781"/>
                  </a:lnTo>
                  <a:lnTo>
                    <a:pt x="23059" y="26877"/>
                  </a:lnTo>
                  <a:lnTo>
                    <a:pt x="18818" y="18662"/>
                  </a:lnTo>
                  <a:lnTo>
                    <a:pt x="18818" y="18019"/>
                  </a:lnTo>
                  <a:lnTo>
                    <a:pt x="18764" y="18021"/>
                  </a:lnTo>
                  <a:cubicBezTo>
                    <a:pt x="18771" y="17357"/>
                    <a:pt x="18798" y="16098"/>
                    <a:pt x="18887" y="15101"/>
                  </a:cubicBezTo>
                  <a:lnTo>
                    <a:pt x="19477" y="16242"/>
                  </a:lnTo>
                  <a:lnTo>
                    <a:pt x="24914" y="14177"/>
                  </a:lnTo>
                  <a:cubicBezTo>
                    <a:pt x="24914" y="14177"/>
                    <a:pt x="26094" y="14135"/>
                    <a:pt x="26390" y="13966"/>
                  </a:cubicBezTo>
                  <a:cubicBezTo>
                    <a:pt x="26684" y="13798"/>
                    <a:pt x="26305" y="12617"/>
                    <a:pt x="26178" y="12448"/>
                  </a:cubicBezTo>
                  <a:cubicBezTo>
                    <a:pt x="26056" y="12285"/>
                    <a:pt x="25933" y="11687"/>
                    <a:pt x="25658" y="11687"/>
                  </a:cubicBezTo>
                  <a:cubicBezTo>
                    <a:pt x="25649" y="11687"/>
                    <a:pt x="25640" y="11688"/>
                    <a:pt x="25631" y="11689"/>
                  </a:cubicBezTo>
                  <a:cubicBezTo>
                    <a:pt x="25336" y="11732"/>
                    <a:pt x="24534" y="12786"/>
                    <a:pt x="24534" y="12786"/>
                  </a:cubicBezTo>
                  <a:lnTo>
                    <a:pt x="20656" y="13798"/>
                  </a:lnTo>
                  <a:cubicBezTo>
                    <a:pt x="20656" y="13798"/>
                    <a:pt x="20109" y="10172"/>
                    <a:pt x="19687" y="8992"/>
                  </a:cubicBezTo>
                  <a:cubicBezTo>
                    <a:pt x="19347" y="8041"/>
                    <a:pt x="18487" y="7336"/>
                    <a:pt x="18167" y="7098"/>
                  </a:cubicBezTo>
                  <a:cubicBezTo>
                    <a:pt x="18142" y="7069"/>
                    <a:pt x="18127" y="7053"/>
                    <a:pt x="18127" y="7053"/>
                  </a:cubicBezTo>
                  <a:lnTo>
                    <a:pt x="18097" y="7049"/>
                  </a:lnTo>
                  <a:cubicBezTo>
                    <a:pt x="18063" y="7024"/>
                    <a:pt x="18043" y="7011"/>
                    <a:pt x="18043" y="7011"/>
                  </a:cubicBezTo>
                  <a:lnTo>
                    <a:pt x="18043" y="7011"/>
                  </a:lnTo>
                  <a:lnTo>
                    <a:pt x="18044" y="7040"/>
                  </a:lnTo>
                  <a:lnTo>
                    <a:pt x="17886" y="7014"/>
                  </a:lnTo>
                  <a:lnTo>
                    <a:pt x="18127" y="5704"/>
                  </a:lnTo>
                  <a:cubicBezTo>
                    <a:pt x="18127" y="5704"/>
                    <a:pt x="18922" y="6314"/>
                    <a:pt x="19198" y="6314"/>
                  </a:cubicBezTo>
                  <a:cubicBezTo>
                    <a:pt x="19227" y="6314"/>
                    <a:pt x="19249" y="6308"/>
                    <a:pt x="19265" y="6294"/>
                  </a:cubicBezTo>
                  <a:cubicBezTo>
                    <a:pt x="19810" y="5826"/>
                    <a:pt x="20413" y="3192"/>
                    <a:pt x="19822" y="1848"/>
                  </a:cubicBezTo>
                  <a:cubicBezTo>
                    <a:pt x="19905" y="1836"/>
                    <a:pt x="19988" y="1814"/>
                    <a:pt x="20067" y="1784"/>
                  </a:cubicBezTo>
                  <a:cubicBezTo>
                    <a:pt x="21105" y="1385"/>
                    <a:pt x="20591" y="0"/>
                    <a:pt x="20212" y="0"/>
                  </a:cubicBezTo>
                  <a:close/>
                </a:path>
              </a:pathLst>
            </a:custGeom>
            <a:solidFill>
              <a:schemeClr val="dk1"/>
            </a:solidFill>
            <a:ln w="28575" cap="flat" cmpd="sng">
              <a:solidFill>
                <a:schemeClr val="dk1"/>
              </a:solidFill>
              <a:prstDash val="solid"/>
              <a:miter lim="1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3"/>
            <p:cNvSpPr/>
            <p:nvPr/>
          </p:nvSpPr>
          <p:spPr>
            <a:xfrm rot="173066" flipH="1">
              <a:off x="7665226" y="3656886"/>
              <a:ext cx="196881" cy="388653"/>
            </a:xfrm>
            <a:custGeom>
              <a:avLst/>
              <a:gdLst/>
              <a:ahLst/>
              <a:cxnLst/>
              <a:rect l="l" t="t" r="r" b="b"/>
              <a:pathLst>
                <a:path w="2929" h="5782" extrusionOk="0">
                  <a:moveTo>
                    <a:pt x="2201" y="0"/>
                  </a:moveTo>
                  <a:cubicBezTo>
                    <a:pt x="2118" y="0"/>
                    <a:pt x="2037" y="5"/>
                    <a:pt x="1961" y="16"/>
                  </a:cubicBezTo>
                  <a:cubicBezTo>
                    <a:pt x="1689" y="420"/>
                    <a:pt x="1874" y="1048"/>
                    <a:pt x="1542" y="1750"/>
                  </a:cubicBezTo>
                  <a:cubicBezTo>
                    <a:pt x="1215" y="2442"/>
                    <a:pt x="1" y="4199"/>
                    <a:pt x="1161" y="5782"/>
                  </a:cubicBezTo>
                  <a:lnTo>
                    <a:pt x="1661" y="5767"/>
                  </a:lnTo>
                  <a:lnTo>
                    <a:pt x="2929" y="86"/>
                  </a:lnTo>
                  <a:cubicBezTo>
                    <a:pt x="2929" y="86"/>
                    <a:pt x="2557" y="0"/>
                    <a:pt x="2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3"/>
            <p:cNvSpPr/>
            <p:nvPr/>
          </p:nvSpPr>
          <p:spPr>
            <a:xfrm rot="173066" flipH="1">
              <a:off x="7575256" y="3653784"/>
              <a:ext cx="218995" cy="386838"/>
            </a:xfrm>
            <a:custGeom>
              <a:avLst/>
              <a:gdLst/>
              <a:ahLst/>
              <a:cxnLst/>
              <a:rect l="l" t="t" r="r" b="b"/>
              <a:pathLst>
                <a:path w="3258" h="5755" extrusionOk="0">
                  <a:moveTo>
                    <a:pt x="1661" y="1"/>
                  </a:moveTo>
                  <a:cubicBezTo>
                    <a:pt x="1559" y="1"/>
                    <a:pt x="1480" y="22"/>
                    <a:pt x="1441" y="75"/>
                  </a:cubicBezTo>
                  <a:cubicBezTo>
                    <a:pt x="1241" y="536"/>
                    <a:pt x="1308" y="893"/>
                    <a:pt x="1208" y="1359"/>
                  </a:cubicBezTo>
                  <a:cubicBezTo>
                    <a:pt x="1108" y="1819"/>
                    <a:pt x="568" y="2700"/>
                    <a:pt x="282" y="3401"/>
                  </a:cubicBezTo>
                  <a:cubicBezTo>
                    <a:pt x="0" y="4089"/>
                    <a:pt x="62" y="5227"/>
                    <a:pt x="650" y="5754"/>
                  </a:cubicBezTo>
                  <a:cubicBezTo>
                    <a:pt x="1117" y="5714"/>
                    <a:pt x="1211" y="4695"/>
                    <a:pt x="1642" y="4122"/>
                  </a:cubicBezTo>
                  <a:cubicBezTo>
                    <a:pt x="2080" y="3539"/>
                    <a:pt x="3257" y="2567"/>
                    <a:pt x="3234" y="2431"/>
                  </a:cubicBezTo>
                  <a:cubicBezTo>
                    <a:pt x="2557" y="1912"/>
                    <a:pt x="2957" y="388"/>
                    <a:pt x="2957" y="388"/>
                  </a:cubicBezTo>
                  <a:cubicBezTo>
                    <a:pt x="2957" y="388"/>
                    <a:pt x="2096" y="1"/>
                    <a:pt x="1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3"/>
            <p:cNvSpPr/>
            <p:nvPr/>
          </p:nvSpPr>
          <p:spPr>
            <a:xfrm rot="173066" flipH="1">
              <a:off x="7534344" y="3685266"/>
              <a:ext cx="112052" cy="112522"/>
            </a:xfrm>
            <a:custGeom>
              <a:avLst/>
              <a:gdLst/>
              <a:ahLst/>
              <a:cxnLst/>
              <a:rect l="l" t="t" r="r" b="b"/>
              <a:pathLst>
                <a:path w="1667" h="1674" extrusionOk="0">
                  <a:moveTo>
                    <a:pt x="1478" y="0"/>
                  </a:moveTo>
                  <a:lnTo>
                    <a:pt x="469" y="155"/>
                  </a:lnTo>
                  <a:cubicBezTo>
                    <a:pt x="469" y="155"/>
                    <a:pt x="1" y="674"/>
                    <a:pt x="260" y="1174"/>
                  </a:cubicBezTo>
                  <a:lnTo>
                    <a:pt x="519" y="1673"/>
                  </a:lnTo>
                  <a:lnTo>
                    <a:pt x="1666" y="1569"/>
                  </a:lnTo>
                  <a:lnTo>
                    <a:pt x="1478" y="0"/>
                  </a:ln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3"/>
            <p:cNvSpPr/>
            <p:nvPr/>
          </p:nvSpPr>
          <p:spPr>
            <a:xfrm rot="173066" flipH="1">
              <a:off x="5922328" y="4157717"/>
              <a:ext cx="399676" cy="103986"/>
            </a:xfrm>
            <a:custGeom>
              <a:avLst/>
              <a:gdLst/>
              <a:ahLst/>
              <a:cxnLst/>
              <a:rect l="l" t="t" r="r" b="b"/>
              <a:pathLst>
                <a:path w="5946" h="1547" extrusionOk="0">
                  <a:moveTo>
                    <a:pt x="31" y="1"/>
                  </a:moveTo>
                  <a:cubicBezTo>
                    <a:pt x="31" y="1"/>
                    <a:pt x="1" y="579"/>
                    <a:pt x="128" y="967"/>
                  </a:cubicBezTo>
                  <a:cubicBezTo>
                    <a:pt x="255" y="1023"/>
                    <a:pt x="393" y="1040"/>
                    <a:pt x="543" y="1040"/>
                  </a:cubicBezTo>
                  <a:cubicBezTo>
                    <a:pt x="766" y="1040"/>
                    <a:pt x="1015" y="1003"/>
                    <a:pt x="1292" y="1003"/>
                  </a:cubicBezTo>
                  <a:cubicBezTo>
                    <a:pt x="1484" y="1003"/>
                    <a:pt x="1690" y="1021"/>
                    <a:pt x="1909" y="1081"/>
                  </a:cubicBezTo>
                  <a:cubicBezTo>
                    <a:pt x="2335" y="1198"/>
                    <a:pt x="3162" y="1547"/>
                    <a:pt x="4048" y="1547"/>
                  </a:cubicBezTo>
                  <a:cubicBezTo>
                    <a:pt x="4694" y="1547"/>
                    <a:pt x="5371" y="1361"/>
                    <a:pt x="5945" y="764"/>
                  </a:cubicBezTo>
                  <a:lnTo>
                    <a:pt x="5845" y="272"/>
                  </a:lnTo>
                  <a:lnTo>
                    <a:pt x="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3"/>
            <p:cNvSpPr/>
            <p:nvPr/>
          </p:nvSpPr>
          <p:spPr>
            <a:xfrm rot="173066" flipH="1">
              <a:off x="5932762" y="4043839"/>
              <a:ext cx="405995" cy="187537"/>
            </a:xfrm>
            <a:custGeom>
              <a:avLst/>
              <a:gdLst/>
              <a:ahLst/>
              <a:cxnLst/>
              <a:rect l="l" t="t" r="r" b="b"/>
              <a:pathLst>
                <a:path w="6040" h="2790" extrusionOk="0">
                  <a:moveTo>
                    <a:pt x="2332" y="0"/>
                  </a:moveTo>
                  <a:cubicBezTo>
                    <a:pt x="2328" y="0"/>
                    <a:pt x="2324" y="1"/>
                    <a:pt x="2322" y="2"/>
                  </a:cubicBezTo>
                  <a:cubicBezTo>
                    <a:pt x="2028" y="563"/>
                    <a:pt x="1088" y="636"/>
                    <a:pt x="623" y="636"/>
                  </a:cubicBezTo>
                  <a:cubicBezTo>
                    <a:pt x="461" y="636"/>
                    <a:pt x="356" y="627"/>
                    <a:pt x="356" y="627"/>
                  </a:cubicBezTo>
                  <a:cubicBezTo>
                    <a:pt x="356" y="627"/>
                    <a:pt x="1" y="2020"/>
                    <a:pt x="308" y="2173"/>
                  </a:cubicBezTo>
                  <a:cubicBezTo>
                    <a:pt x="467" y="2212"/>
                    <a:pt x="610" y="2224"/>
                    <a:pt x="747" y="2224"/>
                  </a:cubicBezTo>
                  <a:cubicBezTo>
                    <a:pt x="1002" y="2224"/>
                    <a:pt x="1237" y="2181"/>
                    <a:pt x="1515" y="2181"/>
                  </a:cubicBezTo>
                  <a:cubicBezTo>
                    <a:pt x="1547" y="2181"/>
                    <a:pt x="1580" y="2181"/>
                    <a:pt x="1614" y="2183"/>
                  </a:cubicBezTo>
                  <a:cubicBezTo>
                    <a:pt x="2085" y="2201"/>
                    <a:pt x="3045" y="2582"/>
                    <a:pt x="3785" y="2743"/>
                  </a:cubicBezTo>
                  <a:cubicBezTo>
                    <a:pt x="3924" y="2774"/>
                    <a:pt x="4078" y="2789"/>
                    <a:pt x="4238" y="2789"/>
                  </a:cubicBezTo>
                  <a:cubicBezTo>
                    <a:pt x="4912" y="2789"/>
                    <a:pt x="5701" y="2517"/>
                    <a:pt x="6040" y="1975"/>
                  </a:cubicBezTo>
                  <a:cubicBezTo>
                    <a:pt x="5919" y="1523"/>
                    <a:pt x="4899" y="1605"/>
                    <a:pt x="4261" y="1280"/>
                  </a:cubicBezTo>
                  <a:cubicBezTo>
                    <a:pt x="3627" y="957"/>
                    <a:pt x="2503" y="0"/>
                    <a:pt x="2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3"/>
            <p:cNvSpPr/>
            <p:nvPr/>
          </p:nvSpPr>
          <p:spPr>
            <a:xfrm rot="173066" flipH="1">
              <a:off x="6196056" y="4006756"/>
              <a:ext cx="121866" cy="107414"/>
            </a:xfrm>
            <a:custGeom>
              <a:avLst/>
              <a:gdLst/>
              <a:ahLst/>
              <a:cxnLst/>
              <a:rect l="l" t="t" r="r" b="b"/>
              <a:pathLst>
                <a:path w="1813" h="1598" extrusionOk="0">
                  <a:moveTo>
                    <a:pt x="1513" y="0"/>
                  </a:moveTo>
                  <a:lnTo>
                    <a:pt x="1" y="455"/>
                  </a:lnTo>
                  <a:lnTo>
                    <a:pt x="326" y="1422"/>
                  </a:lnTo>
                  <a:cubicBezTo>
                    <a:pt x="326" y="1422"/>
                    <a:pt x="605" y="1597"/>
                    <a:pt x="924" y="1597"/>
                  </a:cubicBezTo>
                  <a:cubicBezTo>
                    <a:pt x="1071" y="1597"/>
                    <a:pt x="1225" y="1560"/>
                    <a:pt x="1366" y="1453"/>
                  </a:cubicBezTo>
                  <a:lnTo>
                    <a:pt x="1813" y="1112"/>
                  </a:lnTo>
                  <a:lnTo>
                    <a:pt x="1513" y="0"/>
                  </a:lnTo>
                  <a:close/>
                </a:path>
              </a:pathLst>
            </a:custGeom>
            <a:solidFill>
              <a:srgbClr val="EE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3"/>
            <p:cNvSpPr/>
            <p:nvPr/>
          </p:nvSpPr>
          <p:spPr>
            <a:xfrm rot="173066" flipH="1">
              <a:off x="6677026" y="2895520"/>
              <a:ext cx="898230" cy="884114"/>
            </a:xfrm>
            <a:custGeom>
              <a:avLst/>
              <a:gdLst/>
              <a:ahLst/>
              <a:cxnLst/>
              <a:rect l="l" t="t" r="r" b="b"/>
              <a:pathLst>
                <a:path w="13363" h="13153" extrusionOk="0">
                  <a:moveTo>
                    <a:pt x="8922" y="0"/>
                  </a:moveTo>
                  <a:cubicBezTo>
                    <a:pt x="8922" y="169"/>
                    <a:pt x="7966" y="9161"/>
                    <a:pt x="7966" y="9161"/>
                  </a:cubicBezTo>
                  <a:cubicBezTo>
                    <a:pt x="7966" y="9161"/>
                    <a:pt x="7114" y="8969"/>
                    <a:pt x="6120" y="8969"/>
                  </a:cubicBezTo>
                  <a:cubicBezTo>
                    <a:pt x="5693" y="8969"/>
                    <a:pt x="5241" y="9004"/>
                    <a:pt x="4819" y="9105"/>
                  </a:cubicBezTo>
                  <a:cubicBezTo>
                    <a:pt x="3415" y="9442"/>
                    <a:pt x="0" y="11382"/>
                    <a:pt x="0" y="11382"/>
                  </a:cubicBezTo>
                  <a:lnTo>
                    <a:pt x="168" y="13152"/>
                  </a:lnTo>
                  <a:lnTo>
                    <a:pt x="9653" y="11634"/>
                  </a:lnTo>
                  <a:lnTo>
                    <a:pt x="13363" y="4778"/>
                  </a:lnTo>
                  <a:lnTo>
                    <a:pt x="89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3"/>
            <p:cNvSpPr/>
            <p:nvPr/>
          </p:nvSpPr>
          <p:spPr>
            <a:xfrm rot="173066" flipH="1">
              <a:off x="6234802" y="2708727"/>
              <a:ext cx="813199" cy="1356251"/>
            </a:xfrm>
            <a:custGeom>
              <a:avLst/>
              <a:gdLst/>
              <a:ahLst/>
              <a:cxnLst/>
              <a:rect l="l" t="t" r="r" b="b"/>
              <a:pathLst>
                <a:path w="12098" h="20177" extrusionOk="0">
                  <a:moveTo>
                    <a:pt x="674" y="1"/>
                  </a:moveTo>
                  <a:cubicBezTo>
                    <a:pt x="674" y="1"/>
                    <a:pt x="0" y="2417"/>
                    <a:pt x="1630" y="4554"/>
                  </a:cubicBezTo>
                  <a:cubicBezTo>
                    <a:pt x="3259" y="6689"/>
                    <a:pt x="7587" y="9218"/>
                    <a:pt x="7587" y="9218"/>
                  </a:cubicBezTo>
                  <a:cubicBezTo>
                    <a:pt x="7587" y="9218"/>
                    <a:pt x="7924" y="12646"/>
                    <a:pt x="8318" y="14501"/>
                  </a:cubicBezTo>
                  <a:cubicBezTo>
                    <a:pt x="8712" y="16355"/>
                    <a:pt x="10341" y="20177"/>
                    <a:pt x="10341" y="20177"/>
                  </a:cubicBezTo>
                  <a:lnTo>
                    <a:pt x="12097" y="19616"/>
                  </a:lnTo>
                  <a:lnTo>
                    <a:pt x="10622" y="8712"/>
                  </a:lnTo>
                  <a:lnTo>
                    <a:pt x="6183" y="113"/>
                  </a:lnTo>
                  <a:lnTo>
                    <a:pt x="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3"/>
            <p:cNvSpPr/>
            <p:nvPr/>
          </p:nvSpPr>
          <p:spPr>
            <a:xfrm rot="173066" flipH="1">
              <a:off x="6552543" y="1491161"/>
              <a:ext cx="401357" cy="331786"/>
            </a:xfrm>
            <a:custGeom>
              <a:avLst/>
              <a:gdLst/>
              <a:ahLst/>
              <a:cxnLst/>
              <a:rect l="l" t="t" r="r" b="b"/>
              <a:pathLst>
                <a:path w="5971" h="4936" extrusionOk="0">
                  <a:moveTo>
                    <a:pt x="5078" y="0"/>
                  </a:moveTo>
                  <a:cubicBezTo>
                    <a:pt x="5057" y="0"/>
                    <a:pt x="5036" y="4"/>
                    <a:pt x="5017" y="13"/>
                  </a:cubicBezTo>
                  <a:cubicBezTo>
                    <a:pt x="4704" y="152"/>
                    <a:pt x="4161" y="435"/>
                    <a:pt x="3531" y="435"/>
                  </a:cubicBezTo>
                  <a:cubicBezTo>
                    <a:pt x="3398" y="435"/>
                    <a:pt x="3260" y="422"/>
                    <a:pt x="3120" y="393"/>
                  </a:cubicBezTo>
                  <a:cubicBezTo>
                    <a:pt x="3005" y="368"/>
                    <a:pt x="2877" y="356"/>
                    <a:pt x="2742" y="356"/>
                  </a:cubicBezTo>
                  <a:cubicBezTo>
                    <a:pt x="1939" y="356"/>
                    <a:pt x="862" y="785"/>
                    <a:pt x="465" y="1615"/>
                  </a:cubicBezTo>
                  <a:cubicBezTo>
                    <a:pt x="1" y="2584"/>
                    <a:pt x="254" y="4228"/>
                    <a:pt x="717" y="4650"/>
                  </a:cubicBezTo>
                  <a:cubicBezTo>
                    <a:pt x="975" y="4884"/>
                    <a:pt x="1246" y="4936"/>
                    <a:pt x="1436" y="4936"/>
                  </a:cubicBezTo>
                  <a:cubicBezTo>
                    <a:pt x="1588" y="4936"/>
                    <a:pt x="1687" y="4903"/>
                    <a:pt x="1687" y="4903"/>
                  </a:cubicBezTo>
                  <a:lnTo>
                    <a:pt x="3711" y="1741"/>
                  </a:lnTo>
                  <a:cubicBezTo>
                    <a:pt x="3711" y="1741"/>
                    <a:pt x="4054" y="1865"/>
                    <a:pt x="4445" y="1865"/>
                  </a:cubicBezTo>
                  <a:cubicBezTo>
                    <a:pt x="4606" y="1865"/>
                    <a:pt x="4776" y="1844"/>
                    <a:pt x="4933" y="1784"/>
                  </a:cubicBezTo>
                  <a:cubicBezTo>
                    <a:pt x="5971" y="1384"/>
                    <a:pt x="5457" y="0"/>
                    <a:pt x="5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3"/>
            <p:cNvSpPr/>
            <p:nvPr/>
          </p:nvSpPr>
          <p:spPr>
            <a:xfrm rot="173066" flipH="1">
              <a:off x="6146856" y="1947218"/>
              <a:ext cx="580895" cy="620553"/>
            </a:xfrm>
            <a:custGeom>
              <a:avLst/>
              <a:gdLst/>
              <a:ahLst/>
              <a:cxnLst/>
              <a:rect l="l" t="t" r="r" b="b"/>
              <a:pathLst>
                <a:path w="8642" h="9232" extrusionOk="0">
                  <a:moveTo>
                    <a:pt x="0" y="0"/>
                  </a:moveTo>
                  <a:lnTo>
                    <a:pt x="337" y="6871"/>
                  </a:lnTo>
                  <a:cubicBezTo>
                    <a:pt x="296" y="6997"/>
                    <a:pt x="1434" y="9232"/>
                    <a:pt x="1434" y="9232"/>
                  </a:cubicBezTo>
                  <a:lnTo>
                    <a:pt x="6871" y="7166"/>
                  </a:lnTo>
                  <a:cubicBezTo>
                    <a:pt x="6871" y="7166"/>
                    <a:pt x="8051" y="7124"/>
                    <a:pt x="8347" y="6956"/>
                  </a:cubicBezTo>
                  <a:cubicBezTo>
                    <a:pt x="8641" y="6787"/>
                    <a:pt x="8262" y="5606"/>
                    <a:pt x="8135" y="5438"/>
                  </a:cubicBezTo>
                  <a:cubicBezTo>
                    <a:pt x="8013" y="5275"/>
                    <a:pt x="7891" y="4677"/>
                    <a:pt x="7616" y="4677"/>
                  </a:cubicBezTo>
                  <a:cubicBezTo>
                    <a:pt x="7607" y="4677"/>
                    <a:pt x="7598" y="4678"/>
                    <a:pt x="7588" y="4679"/>
                  </a:cubicBezTo>
                  <a:cubicBezTo>
                    <a:pt x="7293" y="4722"/>
                    <a:pt x="6491" y="5775"/>
                    <a:pt x="6491" y="5775"/>
                  </a:cubicBezTo>
                  <a:lnTo>
                    <a:pt x="2613" y="6787"/>
                  </a:lnTo>
                  <a:cubicBezTo>
                    <a:pt x="2613" y="6787"/>
                    <a:pt x="2065" y="3162"/>
                    <a:pt x="1644" y="1981"/>
                  </a:cubicBezTo>
                  <a:cubicBezTo>
                    <a:pt x="1222" y="802"/>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3"/>
            <p:cNvSpPr/>
            <p:nvPr/>
          </p:nvSpPr>
          <p:spPr>
            <a:xfrm rot="173066" flipH="1">
              <a:off x="6610778" y="1941701"/>
              <a:ext cx="444846" cy="796260"/>
            </a:xfrm>
            <a:custGeom>
              <a:avLst/>
              <a:gdLst/>
              <a:ahLst/>
              <a:cxnLst/>
              <a:rect l="l" t="t" r="r" b="b"/>
              <a:pathLst>
                <a:path w="6618" h="11846" extrusionOk="0">
                  <a:moveTo>
                    <a:pt x="2362" y="1"/>
                  </a:moveTo>
                  <a:lnTo>
                    <a:pt x="885" y="211"/>
                  </a:lnTo>
                  <a:cubicBezTo>
                    <a:pt x="885" y="211"/>
                    <a:pt x="2866" y="3120"/>
                    <a:pt x="2572" y="4427"/>
                  </a:cubicBezTo>
                  <a:cubicBezTo>
                    <a:pt x="2277" y="5734"/>
                    <a:pt x="422" y="6071"/>
                    <a:pt x="422" y="6071"/>
                  </a:cubicBezTo>
                  <a:cubicBezTo>
                    <a:pt x="422" y="6071"/>
                    <a:pt x="927" y="8262"/>
                    <a:pt x="718" y="9274"/>
                  </a:cubicBezTo>
                  <a:cubicBezTo>
                    <a:pt x="507" y="10286"/>
                    <a:pt x="0" y="11635"/>
                    <a:pt x="0" y="11635"/>
                  </a:cubicBezTo>
                  <a:lnTo>
                    <a:pt x="5649" y="11846"/>
                  </a:lnTo>
                  <a:cubicBezTo>
                    <a:pt x="5649" y="11846"/>
                    <a:pt x="5649" y="8094"/>
                    <a:pt x="5985" y="7209"/>
                  </a:cubicBezTo>
                  <a:cubicBezTo>
                    <a:pt x="6322" y="6324"/>
                    <a:pt x="6618" y="4217"/>
                    <a:pt x="6450" y="3036"/>
                  </a:cubicBezTo>
                  <a:cubicBezTo>
                    <a:pt x="6281" y="1856"/>
                    <a:pt x="5016" y="423"/>
                    <a:pt x="5016" y="423"/>
                  </a:cubicBezTo>
                  <a:lnTo>
                    <a:pt x="23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3"/>
            <p:cNvSpPr/>
            <p:nvPr/>
          </p:nvSpPr>
          <p:spPr>
            <a:xfrm rot="173066" flipH="1">
              <a:off x="6616796" y="2240087"/>
              <a:ext cx="66277" cy="338575"/>
            </a:xfrm>
            <a:custGeom>
              <a:avLst/>
              <a:gdLst/>
              <a:ahLst/>
              <a:cxnLst/>
              <a:rect l="l" t="t" r="r" b="b"/>
              <a:pathLst>
                <a:path w="986" h="5037" extrusionOk="0">
                  <a:moveTo>
                    <a:pt x="986" y="0"/>
                  </a:moveTo>
                  <a:lnTo>
                    <a:pt x="1" y="3338"/>
                  </a:lnTo>
                  <a:lnTo>
                    <a:pt x="879" y="5037"/>
                  </a:lnTo>
                  <a:lnTo>
                    <a:pt x="986" y="0"/>
                  </a:lnTo>
                  <a:close/>
                </a:path>
              </a:pathLst>
            </a:custGeom>
            <a:solidFill>
              <a:srgbClr val="000000">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3"/>
            <p:cNvSpPr/>
            <p:nvPr/>
          </p:nvSpPr>
          <p:spPr>
            <a:xfrm rot="173066" flipH="1">
              <a:off x="6815144" y="1970016"/>
              <a:ext cx="597901" cy="736706"/>
            </a:xfrm>
            <a:custGeom>
              <a:avLst/>
              <a:gdLst/>
              <a:ahLst/>
              <a:cxnLst/>
              <a:rect l="l" t="t" r="r" b="b"/>
              <a:pathLst>
                <a:path w="8895" h="10960" extrusionOk="0">
                  <a:moveTo>
                    <a:pt x="6196" y="0"/>
                  </a:moveTo>
                  <a:cubicBezTo>
                    <a:pt x="6196" y="0"/>
                    <a:pt x="844" y="2066"/>
                    <a:pt x="1" y="5481"/>
                  </a:cubicBezTo>
                  <a:cubicBezTo>
                    <a:pt x="1602" y="8389"/>
                    <a:pt x="4764" y="9569"/>
                    <a:pt x="5227" y="9907"/>
                  </a:cubicBezTo>
                  <a:cubicBezTo>
                    <a:pt x="5691" y="10244"/>
                    <a:pt x="6281" y="10960"/>
                    <a:pt x="6618" y="10960"/>
                  </a:cubicBezTo>
                  <a:cubicBezTo>
                    <a:pt x="6955" y="10960"/>
                    <a:pt x="7461" y="10201"/>
                    <a:pt x="7504" y="9864"/>
                  </a:cubicBezTo>
                  <a:cubicBezTo>
                    <a:pt x="7545" y="9526"/>
                    <a:pt x="6914" y="9274"/>
                    <a:pt x="6914" y="9274"/>
                  </a:cubicBezTo>
                  <a:cubicBezTo>
                    <a:pt x="6914" y="9274"/>
                    <a:pt x="7419" y="8769"/>
                    <a:pt x="7040" y="8684"/>
                  </a:cubicBezTo>
                  <a:cubicBezTo>
                    <a:pt x="6945" y="8662"/>
                    <a:pt x="6835" y="8654"/>
                    <a:pt x="6722" y="8654"/>
                  </a:cubicBezTo>
                  <a:cubicBezTo>
                    <a:pt x="6384" y="8654"/>
                    <a:pt x="6029" y="8726"/>
                    <a:pt x="6029" y="8726"/>
                  </a:cubicBezTo>
                  <a:lnTo>
                    <a:pt x="2235" y="5312"/>
                  </a:lnTo>
                  <a:lnTo>
                    <a:pt x="4679" y="3625"/>
                  </a:lnTo>
                  <a:lnTo>
                    <a:pt x="5775" y="5817"/>
                  </a:lnTo>
                  <a:cubicBezTo>
                    <a:pt x="5775" y="5817"/>
                    <a:pt x="8895" y="5396"/>
                    <a:pt x="7991" y="2575"/>
                  </a:cubicBezTo>
                  <a:cubicBezTo>
                    <a:pt x="7618" y="1411"/>
                    <a:pt x="7135" y="289"/>
                    <a:pt x="6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3"/>
            <p:cNvSpPr/>
            <p:nvPr/>
          </p:nvSpPr>
          <p:spPr>
            <a:xfrm rot="173066" flipH="1">
              <a:off x="6618611" y="2210898"/>
              <a:ext cx="201317" cy="274853"/>
            </a:xfrm>
            <a:custGeom>
              <a:avLst/>
              <a:gdLst/>
              <a:ahLst/>
              <a:cxnLst/>
              <a:rect l="l" t="t" r="r" b="b"/>
              <a:pathLst>
                <a:path w="2995" h="4089" extrusionOk="0">
                  <a:moveTo>
                    <a:pt x="296" y="0"/>
                  </a:moveTo>
                  <a:lnTo>
                    <a:pt x="1" y="4088"/>
                  </a:lnTo>
                  <a:lnTo>
                    <a:pt x="2109" y="4046"/>
                  </a:lnTo>
                  <a:cubicBezTo>
                    <a:pt x="2109" y="4046"/>
                    <a:pt x="2271" y="3167"/>
                    <a:pt x="2482" y="2620"/>
                  </a:cubicBezTo>
                  <a:cubicBezTo>
                    <a:pt x="2693" y="2071"/>
                    <a:pt x="2994" y="463"/>
                    <a:pt x="2741" y="84"/>
                  </a:cubicBezTo>
                  <a:lnTo>
                    <a:pt x="2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3"/>
            <p:cNvSpPr/>
            <p:nvPr/>
          </p:nvSpPr>
          <p:spPr>
            <a:xfrm rot="173066" flipH="1">
              <a:off x="6588090" y="1562600"/>
              <a:ext cx="334408" cy="534112"/>
            </a:xfrm>
            <a:custGeom>
              <a:avLst/>
              <a:gdLst/>
              <a:ahLst/>
              <a:cxnLst/>
              <a:rect l="l" t="t" r="r" b="b"/>
              <a:pathLst>
                <a:path w="4975" h="7946" extrusionOk="0">
                  <a:moveTo>
                    <a:pt x="3247" y="1"/>
                  </a:moveTo>
                  <a:cubicBezTo>
                    <a:pt x="2501" y="1"/>
                    <a:pt x="1679" y="686"/>
                    <a:pt x="1517" y="1821"/>
                  </a:cubicBezTo>
                  <a:cubicBezTo>
                    <a:pt x="1508" y="1831"/>
                    <a:pt x="1492" y="1834"/>
                    <a:pt x="1472" y="1834"/>
                  </a:cubicBezTo>
                  <a:cubicBezTo>
                    <a:pt x="1400" y="1834"/>
                    <a:pt x="1269" y="1790"/>
                    <a:pt x="1138" y="1790"/>
                  </a:cubicBezTo>
                  <a:cubicBezTo>
                    <a:pt x="969" y="1790"/>
                    <a:pt x="800" y="1863"/>
                    <a:pt x="758" y="2201"/>
                  </a:cubicBezTo>
                  <a:cubicBezTo>
                    <a:pt x="674" y="2876"/>
                    <a:pt x="1138" y="3129"/>
                    <a:pt x="1138" y="3129"/>
                  </a:cubicBezTo>
                  <a:lnTo>
                    <a:pt x="1" y="5573"/>
                  </a:lnTo>
                  <a:cubicBezTo>
                    <a:pt x="1" y="5573"/>
                    <a:pt x="1516" y="7945"/>
                    <a:pt x="2308" y="7945"/>
                  </a:cubicBezTo>
                  <a:cubicBezTo>
                    <a:pt x="2341" y="7945"/>
                    <a:pt x="2372" y="7941"/>
                    <a:pt x="2402" y="7933"/>
                  </a:cubicBezTo>
                  <a:cubicBezTo>
                    <a:pt x="3161" y="7723"/>
                    <a:pt x="2361" y="6248"/>
                    <a:pt x="2361" y="6248"/>
                  </a:cubicBezTo>
                  <a:lnTo>
                    <a:pt x="2655" y="4646"/>
                  </a:lnTo>
                  <a:cubicBezTo>
                    <a:pt x="2655" y="4646"/>
                    <a:pt x="3450" y="5256"/>
                    <a:pt x="3726" y="5256"/>
                  </a:cubicBezTo>
                  <a:cubicBezTo>
                    <a:pt x="3755" y="5256"/>
                    <a:pt x="3777" y="5250"/>
                    <a:pt x="3793" y="5236"/>
                  </a:cubicBezTo>
                  <a:cubicBezTo>
                    <a:pt x="4352" y="4756"/>
                    <a:pt x="4974" y="1990"/>
                    <a:pt x="4299" y="683"/>
                  </a:cubicBezTo>
                  <a:cubicBezTo>
                    <a:pt x="4057" y="215"/>
                    <a:pt x="3664" y="1"/>
                    <a:pt x="3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3"/>
            <p:cNvSpPr/>
            <p:nvPr/>
          </p:nvSpPr>
          <p:spPr>
            <a:xfrm rot="173066" flipH="1">
              <a:off x="6651954" y="2708625"/>
              <a:ext cx="402835" cy="60765"/>
            </a:xfrm>
            <a:custGeom>
              <a:avLst/>
              <a:gdLst/>
              <a:ahLst/>
              <a:cxnLst/>
              <a:rect l="l" t="t" r="r" b="b"/>
              <a:pathLst>
                <a:path w="5993" h="904" extrusionOk="0">
                  <a:moveTo>
                    <a:pt x="5993" y="1"/>
                  </a:moveTo>
                  <a:lnTo>
                    <a:pt x="0" y="206"/>
                  </a:lnTo>
                  <a:lnTo>
                    <a:pt x="42" y="903"/>
                  </a:lnTo>
                  <a:lnTo>
                    <a:pt x="5993" y="658"/>
                  </a:lnTo>
                  <a:lnTo>
                    <a:pt x="59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3"/>
            <p:cNvSpPr/>
            <p:nvPr/>
          </p:nvSpPr>
          <p:spPr>
            <a:xfrm rot="173066" flipH="1">
              <a:off x="6988473" y="2153127"/>
              <a:ext cx="117160" cy="87719"/>
            </a:xfrm>
            <a:custGeom>
              <a:avLst/>
              <a:gdLst/>
              <a:ahLst/>
              <a:cxnLst/>
              <a:rect l="l" t="t" r="r" b="b"/>
              <a:pathLst>
                <a:path w="1743" h="1305" extrusionOk="0">
                  <a:moveTo>
                    <a:pt x="1742" y="0"/>
                  </a:moveTo>
                  <a:lnTo>
                    <a:pt x="1" y="849"/>
                  </a:lnTo>
                  <a:cubicBezTo>
                    <a:pt x="1" y="849"/>
                    <a:pt x="709" y="1305"/>
                    <a:pt x="1121" y="1305"/>
                  </a:cubicBezTo>
                  <a:cubicBezTo>
                    <a:pt x="1193" y="1305"/>
                    <a:pt x="1256" y="1291"/>
                    <a:pt x="1305" y="1259"/>
                  </a:cubicBezTo>
                  <a:cubicBezTo>
                    <a:pt x="1634" y="1040"/>
                    <a:pt x="1742" y="0"/>
                    <a:pt x="1742" y="0"/>
                  </a:cubicBezTo>
                  <a:close/>
                </a:path>
              </a:pathLst>
            </a:custGeom>
            <a:solidFill>
              <a:srgbClr val="000000">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3"/>
            <p:cNvSpPr/>
            <p:nvPr/>
          </p:nvSpPr>
          <p:spPr>
            <a:xfrm rot="173066" flipH="1">
              <a:off x="6740272" y="1833655"/>
              <a:ext cx="67755" cy="139880"/>
            </a:xfrm>
            <a:custGeom>
              <a:avLst/>
              <a:gdLst/>
              <a:ahLst/>
              <a:cxnLst/>
              <a:rect l="l" t="t" r="r" b="b"/>
              <a:pathLst>
                <a:path w="1008" h="2081" extrusionOk="0">
                  <a:moveTo>
                    <a:pt x="1" y="1"/>
                  </a:moveTo>
                  <a:lnTo>
                    <a:pt x="658" y="2080"/>
                  </a:lnTo>
                  <a:lnTo>
                    <a:pt x="1007" y="628"/>
                  </a:lnTo>
                  <a:lnTo>
                    <a:pt x="1" y="1"/>
                  </a:lnTo>
                  <a:close/>
                </a:path>
              </a:pathLst>
            </a:custGeom>
            <a:solidFill>
              <a:srgbClr val="000000">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Google Shape;659;p33"/>
          <p:cNvSpPr txBox="1">
            <a:spLocks noGrp="1"/>
          </p:cNvSpPr>
          <p:nvPr/>
        </p:nvSpPr>
        <p:spPr>
          <a:xfrm>
            <a:off x="1341120" y="2871470"/>
            <a:ext cx="3728085" cy="84137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Verdana" panose="020B0604030504040204"/>
              <a:buNone/>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914400" marR="0" lvl="1" indent="-317500" algn="ctr" rtl="0">
              <a:lnSpc>
                <a:spcPct val="100000"/>
              </a:lnSpc>
              <a:spcBef>
                <a:spcPts val="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371600" marR="0" lvl="2"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828800" marR="0" lvl="3"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286000" marR="0" lvl="4"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743200" marR="0" lvl="5"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3200400" marR="0" lvl="6"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657600" marR="0" lvl="7"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4114800" marR="0" lvl="8" indent="-317500" algn="ctr" rtl="0">
              <a:lnSpc>
                <a:spcPct val="100000"/>
              </a:lnSpc>
              <a:spcBef>
                <a:spcPts val="1600"/>
              </a:spcBef>
              <a:spcAft>
                <a:spcPts val="160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pPr marL="0" lvl="0" indent="0" algn="just" rtl="0">
              <a:spcBef>
                <a:spcPts val="0"/>
              </a:spcBef>
              <a:spcAft>
                <a:spcPts val="0"/>
              </a:spcAft>
              <a:buNone/>
            </a:pPr>
            <a:r>
              <a:rPr lang="en-US" altLang="en-GB" sz="1200"/>
              <a:t>Yujie Zhang</a:t>
            </a:r>
            <a:endParaRPr lang="en-US" altLang="en-GB" sz="1200"/>
          </a:p>
          <a:p>
            <a:pPr marL="0" lvl="0" indent="0" algn="just" rtl="0">
              <a:spcBef>
                <a:spcPts val="0"/>
              </a:spcBef>
              <a:spcAft>
                <a:spcPts val="0"/>
              </a:spcAft>
              <a:buNone/>
            </a:pPr>
            <a:r>
              <a:rPr lang="en-US" altLang="en-GB" sz="1200"/>
              <a:t>1725zyj@gmail.com</a:t>
            </a:r>
            <a:endParaRPr lang="en-US" altLang="en-GB" sz="1200"/>
          </a:p>
          <a:p>
            <a:pPr marL="0" lvl="0" indent="0" algn="just" rtl="0">
              <a:spcBef>
                <a:spcPts val="0"/>
              </a:spcBef>
              <a:spcAft>
                <a:spcPts val="0"/>
              </a:spcAft>
              <a:buNone/>
            </a:pPr>
            <a:r>
              <a:rPr lang="en-US" altLang="en-GB" sz="1200"/>
              <a:t>Institute of Information Management </a:t>
            </a:r>
            <a:endParaRPr lang="en-US" altLang="en-GB" sz="1200"/>
          </a:p>
          <a:p>
            <a:pPr marL="0" lvl="0" indent="0" algn="just" rtl="0">
              <a:spcBef>
                <a:spcPts val="0"/>
              </a:spcBef>
              <a:spcAft>
                <a:spcPts val="0"/>
              </a:spcAft>
              <a:buNone/>
            </a:pPr>
            <a:r>
              <a:rPr lang="en-US" altLang="en-GB" sz="1200"/>
              <a:t>Shandong University of Technology</a:t>
            </a:r>
            <a:endParaRPr lang="en-US" altLang="en-GB" sz="1200"/>
          </a:p>
        </p:txBody>
      </p:sp>
      <p:sp>
        <p:nvSpPr>
          <p:cNvPr id="2" name="Google Shape;659;p33"/>
          <p:cNvSpPr txBox="1"/>
          <p:nvPr/>
        </p:nvSpPr>
        <p:spPr>
          <a:xfrm>
            <a:off x="778510" y="108585"/>
            <a:ext cx="7520305" cy="33845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Verdana" panose="020B0604030504040204"/>
              <a:buNone/>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914400" marR="0" lvl="1" indent="-317500" algn="ctr" rtl="0">
              <a:lnSpc>
                <a:spcPct val="100000"/>
              </a:lnSpc>
              <a:spcBef>
                <a:spcPts val="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371600" marR="0" lvl="2"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828800" marR="0" lvl="3"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286000" marR="0" lvl="4"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743200" marR="0" lvl="5"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3200400" marR="0" lvl="6"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657600" marR="0" lvl="7" indent="-317500" algn="ctr" rtl="0">
              <a:lnSpc>
                <a:spcPct val="100000"/>
              </a:lnSpc>
              <a:spcBef>
                <a:spcPts val="1600"/>
              </a:spcBef>
              <a:spcAft>
                <a:spcPts val="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4114800" marR="0" lvl="8" indent="-317500" algn="ctr" rtl="0">
              <a:lnSpc>
                <a:spcPct val="100000"/>
              </a:lnSpc>
              <a:spcBef>
                <a:spcPts val="1600"/>
              </a:spcBef>
              <a:spcAft>
                <a:spcPts val="1600"/>
              </a:spcAft>
              <a:buClr>
                <a:schemeClr val="dk1"/>
              </a:buClr>
              <a:buSzPts val="1400"/>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pPr marL="0" lvl="0" indent="0" algn="just" rtl="0">
              <a:spcBef>
                <a:spcPts val="0"/>
              </a:spcBef>
              <a:spcAft>
                <a:spcPts val="0"/>
              </a:spcAft>
              <a:buNone/>
            </a:pPr>
            <a:r>
              <a:rPr lang="en-US" altLang="en-GB" sz="1200">
                <a:solidFill>
                  <a:srgbClr val="869FB2"/>
                </a:solidFill>
              </a:rPr>
              <a:t>3rd Workshop on Extraction and Evaluation of Knowledge Entities from Scientific Documents. </a:t>
            </a:r>
            <a:endParaRPr lang="en-US" altLang="en-GB" sz="1200">
              <a:solidFill>
                <a:srgbClr val="869FB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259205" y="1376680"/>
            <a:ext cx="6269355" cy="237998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400" b="1">
                <a:solidFill>
                  <a:schemeClr val="lt1"/>
                </a:solidFill>
                <a:latin typeface="Poller One" panose="02010805070700060003"/>
                <a:ea typeface="Poller One" panose="02010805070700060003"/>
                <a:cs typeface="Poller One" panose="02010805070700060003"/>
              </a:rPr>
              <a:t>Motivation</a:t>
            </a:r>
            <a:r>
              <a:rPr lang="en-US" altLang="en-GB" sz="1400" b="1">
                <a:solidFill>
                  <a:schemeClr val="lt1"/>
                </a:solidFill>
                <a:latin typeface="Poller One" panose="02010805070700060003"/>
                <a:ea typeface="Poller One" panose="02010805070700060003"/>
                <a:cs typeface="Poller One" panose="02010805070700060003"/>
              </a:rPr>
              <a:t> </a:t>
            </a:r>
            <a:r>
              <a:rPr lang="en-GB" sz="1400" b="1">
                <a:solidFill>
                  <a:schemeClr val="lt1"/>
                </a:solidFill>
                <a:latin typeface="Poller One" panose="02010805070700060003"/>
                <a:ea typeface="Poller One" panose="02010805070700060003"/>
                <a:cs typeface="Poller One" panose="02010805070700060003"/>
              </a:rPr>
              <a:t>：</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1.Mining knowledge elements from literature, such as entities, concepts, and terms, is of great significance for promoting knowledge transmission and scientific innovation.</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2.Discovering causality in scientific literature plays an important role in academic recommendation, knowledge discovery, intelligent reasoning, event abduction, causal inference, future scenario generation and other knowledge-driven downstream tasks.</a:t>
            </a:r>
            <a:endParaRPr lang="en-US" altLang="zh-CN" sz="120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4806315" y="956945"/>
            <a:ext cx="3781425" cy="225552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200">
                <a:solidFill>
                  <a:srgbClr val="869FB2"/>
                </a:solidFill>
              </a:rPr>
              <a:t>Figure 1: Application scenarios of causality extraction for</a:t>
            </a:r>
            <a:r>
              <a:rPr lang="en-US" altLang="en-GB" sz="1200">
                <a:solidFill>
                  <a:srgbClr val="869FB2"/>
                </a:solidFill>
              </a:rPr>
              <a:t> </a:t>
            </a:r>
            <a:r>
              <a:rPr lang="en-GB" sz="1200">
                <a:solidFill>
                  <a:srgbClr val="869FB2"/>
                </a:solidFill>
              </a:rPr>
              <a:t>scientific literature. Causal triplets can be extracted from</a:t>
            </a:r>
            <a:r>
              <a:rPr lang="en-US" altLang="en-GB" sz="1200">
                <a:solidFill>
                  <a:srgbClr val="869FB2"/>
                </a:solidFill>
              </a:rPr>
              <a:t> </a:t>
            </a:r>
            <a:r>
              <a:rPr lang="en-GB" sz="1200">
                <a:solidFill>
                  <a:srgbClr val="869FB2"/>
                </a:solidFill>
              </a:rPr>
              <a:t>scientific papers to construct knowledge graph about causality (e.g., Event Logic Graph), which can facilitate academic</a:t>
            </a:r>
            <a:r>
              <a:rPr lang="en-US" altLang="en-GB" sz="1200">
                <a:solidFill>
                  <a:srgbClr val="869FB2"/>
                </a:solidFill>
              </a:rPr>
              <a:t> </a:t>
            </a:r>
            <a:r>
              <a:rPr lang="en-GB" sz="1200">
                <a:solidFill>
                  <a:srgbClr val="869FB2"/>
                </a:solidFill>
              </a:rPr>
              <a:t>recommendation, future scenario generation, knowledge discovery, intelligent reasoning, event abduction, causal inference and other downstream tasks.</a:t>
            </a:r>
            <a:endParaRPr lang="en-GB" sz="1200">
              <a:solidFill>
                <a:srgbClr val="869FB2"/>
              </a:solidFill>
            </a:endParaRPr>
          </a:p>
        </p:txBody>
      </p:sp>
      <p:pic>
        <p:nvPicPr>
          <p:cNvPr id="2" name="图片 1"/>
          <p:cNvPicPr>
            <a:picLocks noChangeAspect="1"/>
          </p:cNvPicPr>
          <p:nvPr/>
        </p:nvPicPr>
        <p:blipFill>
          <a:blip r:embed="rId1"/>
          <a:stretch>
            <a:fillRect/>
          </a:stretch>
        </p:blipFill>
        <p:spPr>
          <a:xfrm>
            <a:off x="497205" y="1005205"/>
            <a:ext cx="4156710" cy="2036445"/>
          </a:xfrm>
          <a:prstGeom prst="rect">
            <a:avLst/>
          </a:prstGeom>
          <a:ln w="19050">
            <a:solidFill>
              <a:schemeClr val="bg1">
                <a:lumMod val="40000"/>
                <a:lumOff val="60000"/>
              </a:schemeClr>
            </a:solidFill>
          </a:ln>
        </p:spPr>
      </p:pic>
      <p:sp>
        <p:nvSpPr>
          <p:cNvPr id="3" name="Google Shape;659;p33"/>
          <p:cNvSpPr txBox="1">
            <a:spLocks noGrp="1"/>
          </p:cNvSpPr>
          <p:nvPr/>
        </p:nvSpPr>
        <p:spPr>
          <a:xfrm>
            <a:off x="367030" y="3043555"/>
            <a:ext cx="8082915" cy="179514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914400" marR="0" lvl="1"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371600" marR="0" lvl="2"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828800" marR="0" lvl="3"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286000" marR="0" lvl="4"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743200" marR="0" lvl="5"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3200400" marR="0" lvl="6"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657600" marR="0" lvl="7" indent="-317500" algn="l" rtl="0">
              <a:lnSpc>
                <a:spcPct val="115000"/>
              </a:lnSpc>
              <a:spcBef>
                <a:spcPts val="1600"/>
              </a:spcBef>
              <a:spcAft>
                <a:spcPts val="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4114800" marR="0" lvl="8" indent="-317500" algn="l" rtl="0">
              <a:lnSpc>
                <a:spcPct val="115000"/>
              </a:lnSpc>
              <a:spcBef>
                <a:spcPts val="1600"/>
              </a:spcBef>
              <a:spcAft>
                <a:spcPts val="1600"/>
              </a:spcAft>
              <a:buClr>
                <a:schemeClr val="dk1"/>
              </a:buClr>
              <a:buSzPts val="1400"/>
              <a:buFont typeface="Verdana" panose="020B0604030504040204"/>
              <a:buChar char="■"/>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pPr marL="0" lvl="0" indent="0" algn="just" rtl="0">
              <a:spcBef>
                <a:spcPts val="0"/>
              </a:spcBef>
              <a:spcAft>
                <a:spcPts val="0"/>
              </a:spcAft>
              <a:buNone/>
            </a:pPr>
            <a:r>
              <a:rPr sz="1200"/>
              <a:t>For example, two sentences shown</a:t>
            </a:r>
            <a:r>
              <a:rPr lang="en-US" sz="1200"/>
              <a:t> </a:t>
            </a:r>
            <a:r>
              <a:rPr sz="1200"/>
              <a:t>in Fig1, "</a:t>
            </a:r>
            <a:r>
              <a:rPr sz="1200" i="1"/>
              <a:t>&lt;colorectal cancer, leads to, colonic obstruction&gt;,</a:t>
            </a:r>
            <a:r>
              <a:rPr lang="en-US" sz="1200" i="1"/>
              <a:t> </a:t>
            </a:r>
            <a:r>
              <a:rPr sz="1200" i="1"/>
              <a:t>&lt;prognostic</a:t>
            </a:r>
            <a:r>
              <a:rPr lang="en-US" sz="1200" i="1"/>
              <a:t> </a:t>
            </a:r>
            <a:r>
              <a:rPr sz="1200" i="1"/>
              <a:t>model, thus, predicting colorectal cancer&gt;</a:t>
            </a:r>
            <a:r>
              <a:rPr sz="1200"/>
              <a:t>" can be obtained by extracting causal pairs in the </a:t>
            </a:r>
            <a:r>
              <a:rPr lang="en-US" sz="1200"/>
              <a:t>papers</a:t>
            </a:r>
            <a:r>
              <a:rPr sz="1200"/>
              <a:t>.</a:t>
            </a:r>
            <a:r>
              <a:rPr lang="en-US" sz="1200"/>
              <a:t> </a:t>
            </a:r>
            <a:endParaRPr lang="en-US" sz="1200"/>
          </a:p>
          <a:p>
            <a:pPr marL="0" lvl="0" indent="0" algn="just" rtl="0">
              <a:spcBef>
                <a:spcPts val="0"/>
              </a:spcBef>
              <a:spcAft>
                <a:spcPts val="0"/>
              </a:spcAft>
              <a:buNone/>
            </a:pPr>
            <a:r>
              <a:rPr lang="en-US" sz="1200"/>
              <a:t>These causal triplets can be constructed as knowledge graphs about causality thereby improving the performance of automatic question answering systems;  And also can predict potential connections between nodes by link prediction on the network, thereby facilitating knowledge discovery and future scenario generation.</a:t>
            </a:r>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1259205" y="1275080"/>
            <a:ext cx="6269355" cy="32410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400" b="1">
                <a:solidFill>
                  <a:schemeClr val="lt1"/>
                </a:solidFill>
                <a:latin typeface="Poller One" panose="02010805070700060003"/>
                <a:ea typeface="Poller One" panose="02010805070700060003"/>
                <a:cs typeface="Poller One" panose="02010805070700060003"/>
              </a:rPr>
              <a:t>The challenges of causality </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r>
              <a:rPr lang="en-GB" sz="1400" b="1">
                <a:solidFill>
                  <a:schemeClr val="lt1"/>
                </a:solidFill>
                <a:latin typeface="Poller One" panose="02010805070700060003"/>
                <a:ea typeface="Poller One" panose="02010805070700060003"/>
                <a:cs typeface="Poller One" panose="02010805070700060003"/>
              </a:rPr>
              <a:t>extraction in scientific literature</a:t>
            </a:r>
            <a:r>
              <a:rPr lang="en-US" altLang="en-GB" sz="1400" b="1">
                <a:solidFill>
                  <a:schemeClr val="lt1"/>
                </a:solidFill>
                <a:latin typeface="Poller One" panose="02010805070700060003"/>
                <a:ea typeface="Poller One" panose="02010805070700060003"/>
                <a:cs typeface="Poller One" panose="02010805070700060003"/>
              </a:rPr>
              <a:t> </a:t>
            </a:r>
            <a:r>
              <a:rPr lang="en-GB" sz="1400" b="1">
                <a:solidFill>
                  <a:schemeClr val="lt1"/>
                </a:solidFill>
                <a:latin typeface="Poller One" panose="02010805070700060003"/>
                <a:ea typeface="Poller One" panose="02010805070700060003"/>
                <a:cs typeface="Poller One" panose="02010805070700060003"/>
              </a:rPr>
              <a:t>：</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1.Most of the current study focuses on common sense causality, while few research on causality extraction from scientific literature;</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2.Due to long length, intricate linguistic characteristics and lack of domain-specific knowledge in scientific literature, causality extraction is still challenging;</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3.Due to lack of large quantities of readily available annotation data, the performance of supervised causality extraction of scientific literature needs to be improved.</a:t>
            </a:r>
            <a:endParaRPr lang="en-US" altLang="zh-CN" sz="120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4518025" y="735965"/>
            <a:ext cx="4478020" cy="388175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a:solidFill>
                  <a:schemeClr val="lt1"/>
                </a:solidFill>
                <a:latin typeface="Poller One" panose="02010805070700060003"/>
                <a:ea typeface="Poller One" panose="02010805070700060003"/>
                <a:cs typeface="Poller One" panose="02010805070700060003"/>
              </a:rPr>
              <a:t>2SCE-4SL :</a:t>
            </a:r>
            <a:endParaRPr lang="en-US" altLang="en-GB" sz="1400">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r>
              <a:rPr lang="en-US" altLang="en-GB" sz="1400">
                <a:solidFill>
                  <a:schemeClr val="lt1"/>
                </a:solidFill>
                <a:latin typeface="Poller One" panose="02010805070700060003"/>
                <a:ea typeface="Poller One" panose="02010805070700060003"/>
                <a:cs typeface="Poller One" panose="02010805070700060003"/>
              </a:rPr>
              <a:t>2-Stage Causality Extraction for Scientific Literature</a:t>
            </a:r>
            <a:endParaRPr lang="en-US" altLang="en-GB" sz="1400">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Causality extraction in this paper is limited to explicit causality.</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We preliminarily define the structure of causality, which is represented by the triple form of (</a:t>
            </a:r>
            <a:r>
              <a:rPr lang="en-US" altLang="zh-CN" sz="1200" i="1">
                <a:latin typeface="Times New Roman" panose="02020603050405020304" charset="0"/>
                <a:ea typeface="宋体" panose="02010600030101010101" pitchFamily="2" charset="-122"/>
                <a:cs typeface="Times New Roman" panose="02020603050405020304" charset="0"/>
                <a:sym typeface="+mn-ea"/>
              </a:rPr>
              <a:t>c, v, e</a:t>
            </a:r>
            <a:r>
              <a:rPr lang="en-US" altLang="zh-CN" sz="1200">
                <a:ea typeface="宋体" panose="02010600030101010101" pitchFamily="2" charset="-122"/>
                <a:sym typeface="+mn-ea"/>
              </a:rPr>
              <a:t>), where </a:t>
            </a:r>
            <a:r>
              <a:rPr lang="en-US" altLang="zh-CN" sz="1200" i="1">
                <a:latin typeface="Times New Roman" panose="02020603050405020304" charset="0"/>
                <a:ea typeface="宋体" panose="02010600030101010101" pitchFamily="2" charset="-122"/>
                <a:cs typeface="Times New Roman" panose="02020603050405020304" charset="0"/>
                <a:sym typeface="+mn-ea"/>
              </a:rPr>
              <a:t>c</a:t>
            </a:r>
            <a:r>
              <a:rPr lang="en-US" altLang="zh-CN" sz="1200">
                <a:ea typeface="宋体" panose="02010600030101010101" pitchFamily="2" charset="-122"/>
                <a:sym typeface="+mn-ea"/>
              </a:rPr>
              <a:t> means cause, </a:t>
            </a:r>
            <a:r>
              <a:rPr lang="en-US" altLang="zh-CN" sz="1200" i="1">
                <a:latin typeface="Times New Roman" panose="02020603050405020304" charset="0"/>
                <a:ea typeface="宋体" panose="02010600030101010101" pitchFamily="2" charset="-122"/>
                <a:cs typeface="Times New Roman" panose="02020603050405020304" charset="0"/>
                <a:sym typeface="+mn-ea"/>
              </a:rPr>
              <a:t>e</a:t>
            </a:r>
            <a:r>
              <a:rPr lang="en-US" altLang="zh-CN" sz="1200">
                <a:ea typeface="宋体" panose="02010600030101010101" pitchFamily="2" charset="-122"/>
                <a:sym typeface="+mn-ea"/>
              </a:rPr>
              <a:t> represents effect, and </a:t>
            </a:r>
            <a:r>
              <a:rPr lang="en-US" altLang="zh-CN" sz="1200" i="1">
                <a:latin typeface="Times New Roman" panose="02020603050405020304" charset="0"/>
                <a:ea typeface="宋体" panose="02010600030101010101" pitchFamily="2" charset="-122"/>
                <a:cs typeface="Times New Roman" panose="02020603050405020304" charset="0"/>
                <a:sym typeface="+mn-ea"/>
              </a:rPr>
              <a:t>v</a:t>
            </a:r>
            <a:r>
              <a:rPr lang="en-US" altLang="zh-CN" sz="1200">
                <a:ea typeface="宋体" panose="02010600030101010101" pitchFamily="2" charset="-122"/>
                <a:sym typeface="+mn-ea"/>
              </a:rPr>
              <a:t> </a:t>
            </a:r>
            <a:r>
              <a:rPr lang="en-US" altLang="zh-CN" sz="1200">
                <a:ea typeface="宋体" panose="02010600030101010101" pitchFamily="2" charset="-122"/>
                <a:sym typeface="+mn-ea"/>
              </a:rPr>
              <a:t>represent</a:t>
            </a:r>
            <a:r>
              <a:rPr lang="en-US" altLang="zh-CN" sz="1200">
                <a:ea typeface="宋体" panose="02010600030101010101" pitchFamily="2" charset="-122"/>
                <a:sym typeface="+mn-ea"/>
              </a:rPr>
              <a:t>s causal trigger word. For example, </a:t>
            </a:r>
            <a:r>
              <a:rPr lang="en-US" altLang="zh-CN" sz="1200" i="1">
                <a:ea typeface="宋体" panose="02010600030101010101" pitchFamily="2" charset="-122"/>
                <a:sym typeface="+mn-ea"/>
              </a:rPr>
              <a:t>&lt;the malignant tumors, leads to, colonic obstruction&gt;</a:t>
            </a:r>
            <a:r>
              <a:rPr lang="en-US" altLang="zh-CN" sz="1200">
                <a:ea typeface="宋体" panose="02010600030101010101" pitchFamily="2" charset="-122"/>
                <a:sym typeface="+mn-ea"/>
              </a:rPr>
              <a:t>.</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sym typeface="+mn-ea"/>
              </a:rPr>
              <a:t>This triplet structure of causality is intelligible and could facilitate direct application easily in many downstream tasks shown in Fig1. </a:t>
            </a:r>
            <a:endParaRPr lang="en-US" altLang="zh-CN" sz="1200">
              <a:ea typeface="宋体" panose="02010600030101010101" pitchFamily="2" charset="-122"/>
            </a:endParaRPr>
          </a:p>
        </p:txBody>
      </p:sp>
      <p:sp>
        <p:nvSpPr>
          <p:cNvPr id="2" name="文本框 1"/>
          <p:cNvSpPr txBox="1"/>
          <p:nvPr/>
        </p:nvSpPr>
        <p:spPr>
          <a:xfrm>
            <a:off x="34290" y="3477260"/>
            <a:ext cx="4391025" cy="829945"/>
          </a:xfrm>
          <a:prstGeom prst="rect">
            <a:avLst/>
          </a:prstGeom>
          <a:noFill/>
        </p:spPr>
        <p:txBody>
          <a:bodyPr wrap="square" rtlCol="0" anchor="t">
            <a:spAutoFit/>
          </a:bodyPr>
          <a:lstStyle/>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2: Framework of 2SCE-4SL. It consists of four parts: causality detection(A), causality collocation(B1, stage 1), causality representation(B2, stage 2), and causality classification(C).</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pic>
        <p:nvPicPr>
          <p:cNvPr id="8" name="图片 7"/>
          <p:cNvPicPr>
            <a:picLocks noChangeAspect="1"/>
          </p:cNvPicPr>
          <p:nvPr/>
        </p:nvPicPr>
        <p:blipFill>
          <a:blip r:embed="rId1"/>
          <a:stretch>
            <a:fillRect/>
          </a:stretch>
        </p:blipFill>
        <p:spPr>
          <a:xfrm>
            <a:off x="117475" y="949960"/>
            <a:ext cx="4269740" cy="2428240"/>
          </a:xfrm>
          <a:prstGeom prst="rect">
            <a:avLst/>
          </a:prstGeom>
          <a:ln w="19050">
            <a:solidFill>
              <a:schemeClr val="bg1">
                <a:lumMod val="40000"/>
                <a:lumOff val="60000"/>
              </a:schemeClr>
            </a:solidFill>
          </a:ln>
          <a:effectLst/>
        </p:spPr>
      </p:pic>
      <p:sp>
        <p:nvSpPr>
          <p:cNvPr id="3" name="矩形 2"/>
          <p:cNvSpPr/>
          <p:nvPr/>
        </p:nvSpPr>
        <p:spPr>
          <a:xfrm>
            <a:off x="1599565" y="2195830"/>
            <a:ext cx="1334770" cy="1146175"/>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rgbClr val="0E2049"/>
                </a:solidFill>
                <a:ea typeface="宋体" panose="02010600030101010101" pitchFamily="2" charset="-122"/>
                <a:sym typeface="+mn-ea"/>
              </a:rPr>
              <a:t>Stage 1</a:t>
            </a:r>
            <a:endParaRPr lang="zh-CN" altLang="en-US" sz="2400"/>
          </a:p>
        </p:txBody>
      </p:sp>
      <p:sp>
        <p:nvSpPr>
          <p:cNvPr id="5" name="矩形 4"/>
          <p:cNvSpPr/>
          <p:nvPr/>
        </p:nvSpPr>
        <p:spPr>
          <a:xfrm>
            <a:off x="1586230" y="972820"/>
            <a:ext cx="1334770" cy="1146175"/>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rgbClr val="0E2049"/>
                </a:solidFill>
                <a:ea typeface="宋体" panose="02010600030101010101" pitchFamily="2" charset="-122"/>
                <a:sym typeface="+mn-ea"/>
              </a:rPr>
              <a:t>Stage 2</a:t>
            </a:r>
            <a:endParaRPr lang="en-US" altLang="zh-CN" sz="2400" b="1">
              <a:solidFill>
                <a:srgbClr val="0E2049"/>
              </a:solidFill>
              <a:ea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4518025" y="786130"/>
            <a:ext cx="4478020" cy="3571240"/>
          </a:xfrm>
          <a:prstGeom prst="rect">
            <a:avLst/>
          </a:prstGeom>
        </p:spPr>
        <p:txBody>
          <a:bodyPr spcFirstLastPara="1" wrap="square" lIns="91425" tIns="91425" rIns="91425" bIns="91425" anchor="t" anchorCtr="0">
            <a:noAutofit/>
          </a:bodyPr>
          <a:lstStyle/>
          <a:p>
            <a:pPr marL="0" lvl="0" algn="just" rtl="0">
              <a:spcBef>
                <a:spcPts val="0"/>
              </a:spcBef>
              <a:spcAft>
                <a:spcPts val="0"/>
              </a:spcAft>
              <a:buNone/>
            </a:pPr>
            <a:r>
              <a:rPr lang="en-US" altLang="en-GB" sz="1400">
                <a:solidFill>
                  <a:schemeClr val="lt1"/>
                </a:solidFill>
                <a:latin typeface="Poller One" panose="02010805070700060003"/>
                <a:ea typeface="Poller One" panose="02010805070700060003"/>
                <a:cs typeface="Poller One" panose="02010805070700060003"/>
                <a:sym typeface="+mn-ea"/>
              </a:rPr>
              <a:t>The brief idea ：</a:t>
            </a:r>
            <a:endParaRPr lang="en-US" altLang="en-GB" sz="1400">
              <a:solidFill>
                <a:schemeClr val="lt1"/>
              </a:solidFill>
              <a:latin typeface="Poller One" panose="02010805070700060003"/>
              <a:ea typeface="Poller One" panose="02010805070700060003"/>
              <a:cs typeface="Poller One" panose="02010805070700060003"/>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1. Input scientific literature, causal sentences are detected in Part A. </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2. Collocating </a:t>
            </a:r>
            <a:r>
              <a:rPr lang="en-US" altLang="zh-CN" sz="1200">
                <a:ea typeface="宋体" panose="02010600030101010101" pitchFamily="2" charset="-122"/>
                <a:sym typeface="+mn-ea"/>
              </a:rPr>
              <a:t>candidate causal triplets (with noise) from causal sentences received in Part A based on </a:t>
            </a:r>
            <a:r>
              <a:rPr lang="en-US" altLang="zh-CN" sz="1200">
                <a:ea typeface="宋体" panose="02010600030101010101" pitchFamily="2" charset="-122"/>
                <a:sym typeface="+mn-ea"/>
              </a:rPr>
              <a:t>pattern-matching.</a:t>
            </a:r>
            <a:r>
              <a:rPr lang="en-US" altLang="zh-CN" sz="1200">
                <a:ea typeface="宋体" panose="02010600030101010101" pitchFamily="2" charset="-122"/>
                <a:sym typeface="+mn-ea"/>
              </a:rPr>
              <a:t> (Part B1, stage1)</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3. Learning causal dependency and contextual knowledge of causal sentences based on DAE </a:t>
            </a:r>
            <a:r>
              <a:rPr lang="en-US" altLang="zh-CN" sz="1200">
                <a:ea typeface="宋体" panose="02010600030101010101" pitchFamily="2" charset="-122"/>
                <a:sym typeface="+mn-ea"/>
              </a:rPr>
              <a:t>architecture</a:t>
            </a:r>
            <a:r>
              <a:rPr lang="en-US" altLang="zh-CN" sz="1200">
                <a:ea typeface="宋体" panose="02010600030101010101" pitchFamily="2" charset="-122"/>
                <a:sym typeface="+mn-ea"/>
              </a:rPr>
              <a:t>. (Part B2, stage2)</a:t>
            </a:r>
            <a:endParaRPr lang="en-US" altLang="zh-CN" sz="1200">
              <a:ea typeface="宋体" panose="02010600030101010101" pitchFamily="2" charset="-122"/>
              <a:sym typeface="+mn-ea"/>
            </a:endParaRPr>
          </a:p>
          <a:p>
            <a:pPr marL="0" lvl="0" indent="0" algn="just" rtl="0">
              <a:spcBef>
                <a:spcPts val="0"/>
              </a:spcBef>
              <a:spcAft>
                <a:spcPts val="0"/>
              </a:spcAft>
              <a:buNone/>
            </a:pPr>
            <a:endParaRPr lang="en-US" altLang="zh-CN" sz="1200">
              <a:ea typeface="宋体" panose="02010600030101010101" pitchFamily="2" charset="-122"/>
              <a:sym typeface="+mn-ea"/>
            </a:endParaRPr>
          </a:p>
          <a:p>
            <a:pPr marL="0" lvl="0" indent="0" algn="just" rtl="0">
              <a:spcBef>
                <a:spcPts val="0"/>
              </a:spcBef>
              <a:spcAft>
                <a:spcPts val="0"/>
              </a:spcAft>
              <a:buNone/>
            </a:pPr>
            <a:r>
              <a:rPr lang="en-US" altLang="zh-CN" sz="1200">
                <a:ea typeface="宋体" panose="02010600030101010101" pitchFamily="2" charset="-122"/>
                <a:sym typeface="+mn-ea"/>
              </a:rPr>
              <a:t>4. Finding positive causal triplets based on text classification idea combine stage1 and stage2. (Part C)</a:t>
            </a:r>
            <a:endParaRPr lang="en-US" altLang="zh-CN" sz="1200">
              <a:ea typeface="宋体" panose="02010600030101010101" pitchFamily="2" charset="-122"/>
              <a:sym typeface="+mn-ea"/>
            </a:endParaRPr>
          </a:p>
        </p:txBody>
      </p:sp>
      <p:sp>
        <p:nvSpPr>
          <p:cNvPr id="2" name="文本框 1"/>
          <p:cNvSpPr txBox="1"/>
          <p:nvPr/>
        </p:nvSpPr>
        <p:spPr>
          <a:xfrm>
            <a:off x="34290" y="3477260"/>
            <a:ext cx="4391025" cy="829945"/>
          </a:xfrm>
          <a:prstGeom prst="rect">
            <a:avLst/>
          </a:prstGeom>
          <a:noFill/>
        </p:spPr>
        <p:txBody>
          <a:bodyPr wrap="square" rtlCol="0" anchor="t">
            <a:spAutoFit/>
          </a:bodyPr>
          <a:lstStyle/>
          <a:p>
            <a:pPr algn="just"/>
            <a:r>
              <a:rPr lang="en-US" altLang="zh-CN" sz="1200">
                <a:solidFill>
                  <a:srgbClr val="869FB2"/>
                </a:solidFill>
                <a:latin typeface="Verdana" panose="020B0604030504040204"/>
                <a:ea typeface="宋体" panose="02010600030101010101" pitchFamily="2" charset="-122"/>
                <a:cs typeface="Verdana" panose="020B0604030504040204"/>
                <a:sym typeface="+mn-ea"/>
              </a:rPr>
              <a:t>Figure 2: Framework of 2SCE-4SL. It consists of four parts: causality detection(A), causality collocation(B1, stage 1), causality representation(B2, stage 2), and causality classification(C).</a:t>
            </a:r>
            <a:endParaRPr lang="en-US" altLang="zh-CN" sz="1200">
              <a:solidFill>
                <a:srgbClr val="869FB2"/>
              </a:solidFill>
              <a:latin typeface="Verdana" panose="020B0604030504040204"/>
              <a:ea typeface="宋体" panose="02010600030101010101" pitchFamily="2" charset="-122"/>
              <a:cs typeface="Verdana" panose="020B0604030504040204"/>
              <a:sym typeface="+mn-ea"/>
            </a:endParaRPr>
          </a:p>
        </p:txBody>
      </p:sp>
      <p:pic>
        <p:nvPicPr>
          <p:cNvPr id="8" name="图片 7"/>
          <p:cNvPicPr>
            <a:picLocks noChangeAspect="1"/>
          </p:cNvPicPr>
          <p:nvPr/>
        </p:nvPicPr>
        <p:blipFill>
          <a:blip r:embed="rId1"/>
          <a:stretch>
            <a:fillRect/>
          </a:stretch>
        </p:blipFill>
        <p:spPr>
          <a:xfrm>
            <a:off x="117475" y="949960"/>
            <a:ext cx="4269740" cy="2428240"/>
          </a:xfrm>
          <a:prstGeom prst="rect">
            <a:avLst/>
          </a:prstGeom>
          <a:ln w="19050">
            <a:solidFill>
              <a:schemeClr val="bg1">
                <a:lumMod val="40000"/>
                <a:lumOff val="60000"/>
              </a:schemeClr>
            </a:solidFill>
          </a:ln>
          <a:effectLst/>
        </p:spPr>
      </p:pic>
      <p:sp>
        <p:nvSpPr>
          <p:cNvPr id="3" name="矩形 2"/>
          <p:cNvSpPr/>
          <p:nvPr/>
        </p:nvSpPr>
        <p:spPr>
          <a:xfrm>
            <a:off x="1599565" y="2195830"/>
            <a:ext cx="1334770" cy="1146175"/>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rgbClr val="0E2049"/>
                </a:solidFill>
                <a:ea typeface="宋体" panose="02010600030101010101" pitchFamily="2" charset="-122"/>
                <a:sym typeface="+mn-ea"/>
              </a:rPr>
              <a:t>Stage 1</a:t>
            </a:r>
            <a:endParaRPr lang="zh-CN" altLang="en-US" sz="2400"/>
          </a:p>
        </p:txBody>
      </p:sp>
      <p:sp>
        <p:nvSpPr>
          <p:cNvPr id="5" name="矩形 4"/>
          <p:cNvSpPr/>
          <p:nvPr/>
        </p:nvSpPr>
        <p:spPr>
          <a:xfrm>
            <a:off x="1586230" y="972820"/>
            <a:ext cx="1334770" cy="1146175"/>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rgbClr val="0E2049"/>
                </a:solidFill>
                <a:ea typeface="宋体" panose="02010600030101010101" pitchFamily="2" charset="-122"/>
                <a:sym typeface="+mn-ea"/>
              </a:rPr>
              <a:t>Stage 2</a:t>
            </a:r>
            <a:endParaRPr lang="en-US" altLang="zh-CN" sz="2400" b="1">
              <a:solidFill>
                <a:srgbClr val="0E2049"/>
              </a:solidFill>
              <a:ea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2891155" y="1198880"/>
            <a:ext cx="5681980" cy="32861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A.Causality detection</a:t>
            </a:r>
            <a:endParaRPr 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The purpose of this part is to </a:t>
            </a:r>
            <a:r>
              <a:rPr lang="en-US" altLang="zh-CN" sz="1200">
                <a:solidFill>
                  <a:srgbClr val="FFFFFF"/>
                </a:solidFill>
                <a:ea typeface="宋体" panose="02010600030101010101" pitchFamily="2" charset="-122"/>
              </a:rPr>
              <a:t>identify sentences that express explicit causality</a:t>
            </a:r>
            <a:r>
              <a:rPr lang="en-US" altLang="zh-CN" sz="1200">
                <a:ea typeface="宋体" panose="02010600030101010101" pitchFamily="2" charset="-122"/>
              </a:rPr>
              <a:t> in the literature.</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zh-CN" altLang="en-US" sz="1200">
                <a:ea typeface="宋体" panose="02010600030101010101" pitchFamily="2" charset="-122"/>
              </a:rPr>
              <a:t>Here, we divide the causality detection of scientific literature</a:t>
            </a:r>
            <a:r>
              <a:rPr lang="en-US" altLang="zh-CN" sz="1200">
                <a:ea typeface="宋体" panose="02010600030101010101" pitchFamily="2" charset="-122"/>
              </a:rPr>
              <a:t> </a:t>
            </a:r>
            <a:r>
              <a:rPr lang="zh-CN" altLang="en-US" sz="1200">
                <a:ea typeface="宋体" panose="02010600030101010101" pitchFamily="2" charset="-122"/>
              </a:rPr>
              <a:t>into three steps:</a:t>
            </a:r>
            <a:endParaRPr lang="zh-CN" altLang="en-US"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 - Firstly, preprocessing the literature corpus;</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 - Then, defining trigger words that express causality;</a:t>
            </a: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 - Finally, the sentences containing causal trigger words are identified.</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In the selection of causal trigger words, we referred to the previous work, defining 81 causal cues such as "lead to, result in, because".</a:t>
            </a:r>
            <a:endParaRPr lang="en-US" altLang="zh-CN" sz="120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45515" y="1322070"/>
            <a:ext cx="1672590" cy="2787650"/>
          </a:xfrm>
          <a:prstGeom prst="rect">
            <a:avLst/>
          </a:prstGeom>
          <a:ln w="19050">
            <a:solidFill>
              <a:schemeClr val="bg1">
                <a:lumMod val="40000"/>
                <a:lumOff val="60000"/>
              </a:schemeClr>
            </a:solidFill>
          </a:ln>
        </p:spPr>
      </p:pic>
      <p:sp>
        <p:nvSpPr>
          <p:cNvPr id="4" name="文本框 3"/>
          <p:cNvSpPr txBox="1"/>
          <p:nvPr/>
        </p:nvSpPr>
        <p:spPr>
          <a:xfrm>
            <a:off x="1725930" y="4536440"/>
            <a:ext cx="5923280" cy="460375"/>
          </a:xfrm>
          <a:prstGeom prst="rect">
            <a:avLst/>
          </a:prstGeom>
          <a:noFill/>
        </p:spPr>
        <p:txBody>
          <a:bodyPr wrap="square" rtlCol="0" anchor="t">
            <a:spAutoFit/>
          </a:bodyPr>
          <a:p>
            <a:r>
              <a:rPr lang="en-US" altLang="zh-CN" sz="1200" i="1">
                <a:solidFill>
                  <a:schemeClr val="dk1"/>
                </a:solidFill>
                <a:latin typeface="Times New Roman" panose="02020603050405020304" charset="0"/>
                <a:ea typeface="宋体" panose="02010600030101010101" pitchFamily="2" charset="-122"/>
                <a:cs typeface="Times New Roman" panose="02020603050405020304" charset="0"/>
              </a:rPr>
              <a:t>e.g.  ........an increase in intestinal permeability would </a:t>
            </a:r>
            <a:r>
              <a:rPr lang="en-US" altLang="zh-CN" sz="1200" i="1">
                <a:solidFill>
                  <a:srgbClr val="FFAE17"/>
                </a:solidFill>
                <a:latin typeface="Times New Roman" panose="02020603050405020304" charset="0"/>
                <a:ea typeface="宋体" panose="02010600030101010101" pitchFamily="2" charset="-122"/>
                <a:cs typeface="Times New Roman" panose="02020603050405020304" charset="0"/>
              </a:rPr>
              <a:t>result in</a:t>
            </a:r>
            <a:r>
              <a:rPr lang="en-US" altLang="zh-CN" sz="1200" i="1">
                <a:solidFill>
                  <a:schemeClr val="dk1"/>
                </a:solidFill>
                <a:latin typeface="Times New Roman" panose="02020603050405020304" charset="0"/>
                <a:ea typeface="宋体" panose="02010600030101010101" pitchFamily="2" charset="-122"/>
                <a:cs typeface="Times New Roman" panose="02020603050405020304" charset="0"/>
              </a:rPr>
              <a:t> translocation of bacteria from the gut lumen......</a:t>
            </a:r>
            <a:endParaRPr lang="en-US" altLang="zh-CN" sz="1200" i="1">
              <a:solidFill>
                <a:schemeClr val="dk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6" name="Google Shape;606;p31"/>
          <p:cNvSpPr/>
          <p:nvPr/>
        </p:nvSpPr>
        <p:spPr>
          <a:xfrm>
            <a:off x="1725881"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7086219" y="567702"/>
            <a:ext cx="327377" cy="327352"/>
          </a:xfrm>
          <a:custGeom>
            <a:avLst/>
            <a:gdLst/>
            <a:ahLst/>
            <a:cxnLst/>
            <a:rect l="l" t="t" r="r" b="b"/>
            <a:pathLst>
              <a:path w="2460" h="2460" extrusionOk="0">
                <a:moveTo>
                  <a:pt x="910" y="1"/>
                </a:moveTo>
                <a:lnTo>
                  <a:pt x="1018" y="1107"/>
                </a:lnTo>
                <a:lnTo>
                  <a:pt x="0" y="1550"/>
                </a:lnTo>
                <a:lnTo>
                  <a:pt x="1106" y="1441"/>
                </a:lnTo>
                <a:lnTo>
                  <a:pt x="1550" y="2460"/>
                </a:lnTo>
                <a:lnTo>
                  <a:pt x="1441" y="1354"/>
                </a:lnTo>
                <a:lnTo>
                  <a:pt x="2459" y="909"/>
                </a:lnTo>
                <a:lnTo>
                  <a:pt x="2459" y="909"/>
                </a:lnTo>
                <a:lnTo>
                  <a:pt x="1354" y="1020"/>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txBox="1">
            <a:spLocks noGrp="1"/>
          </p:cNvSpPr>
          <p:nvPr>
            <p:ph type="subTitle" idx="1"/>
          </p:nvPr>
        </p:nvSpPr>
        <p:spPr>
          <a:xfrm>
            <a:off x="3714115" y="1442720"/>
            <a:ext cx="4859020" cy="273748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1400" b="1">
                <a:solidFill>
                  <a:schemeClr val="lt1"/>
                </a:solidFill>
                <a:latin typeface="Poller One" panose="02010805070700060003"/>
                <a:ea typeface="Poller One" panose="02010805070700060003"/>
                <a:cs typeface="Poller One" panose="02010805070700060003"/>
              </a:rPr>
              <a:t>B1.Causality </a:t>
            </a:r>
            <a:r>
              <a:rPr lang="en-US" altLang="en-GB" sz="1400" b="1">
                <a:solidFill>
                  <a:schemeClr val="lt1"/>
                </a:solidFill>
                <a:latin typeface="Poller One" panose="02010805070700060003"/>
                <a:ea typeface="Poller One" panose="02010805070700060003"/>
                <a:cs typeface="Poller One" panose="02010805070700060003"/>
                <a:sym typeface="+mn-ea"/>
              </a:rPr>
              <a:t>collocation (stage 1)</a:t>
            </a:r>
            <a:endParaRPr lang="en-US" altLang="en-GB" sz="1400" b="1">
              <a:solidFill>
                <a:schemeClr val="lt1"/>
              </a:solidFill>
              <a:latin typeface="Poller One" panose="02010805070700060003"/>
              <a:ea typeface="Poller One" panose="02010805070700060003"/>
              <a:cs typeface="Poller One" panose="02010805070700060003"/>
            </a:endParaRPr>
          </a:p>
          <a:p>
            <a:pPr marL="0" lvl="0" indent="0" algn="just" rtl="0">
              <a:spcBef>
                <a:spcPts val="0"/>
              </a:spcBef>
              <a:spcAft>
                <a:spcPts val="0"/>
              </a:spcAft>
              <a:buNone/>
            </a:pPr>
            <a:endParaRPr lang="en-US" altLang="zh-CN" sz="14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As the first stage of 2SCE-4SL, causality collocation aims to identify candidate causal triplets from causal sentences. We construct a large number of candidate causal pairs with entities collocation in this section, and then identify the true causal pairs in subsequent part.</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a:p>
            <a:pPr marL="0" lvl="0" indent="0" algn="just" rtl="0">
              <a:spcBef>
                <a:spcPts val="0"/>
              </a:spcBef>
              <a:spcAft>
                <a:spcPts val="0"/>
              </a:spcAft>
              <a:buNone/>
            </a:pPr>
            <a:r>
              <a:rPr lang="en-US" altLang="zh-CN" sz="1200">
                <a:ea typeface="宋体" panose="02010600030101010101" pitchFamily="2" charset="-122"/>
              </a:rPr>
              <a:t>To collocate </a:t>
            </a:r>
            <a:r>
              <a:rPr lang="en-US" altLang="zh-CN" sz="1200">
                <a:ea typeface="宋体" panose="02010600030101010101" pitchFamily="2" charset="-122"/>
                <a:sym typeface="+mn-ea"/>
              </a:rPr>
              <a:t>candidate causal triplets, we use pattern-matching method to parser causal sentences.    </a:t>
            </a:r>
            <a:endParaRPr lang="en-US" altLang="zh-CN" sz="1200">
              <a:ea typeface="宋体" panose="02010600030101010101" pitchFamily="2" charset="-122"/>
            </a:endParaRPr>
          </a:p>
          <a:p>
            <a:pPr marL="0" lvl="0" indent="0" algn="just" rtl="0">
              <a:spcBef>
                <a:spcPts val="0"/>
              </a:spcBef>
              <a:spcAft>
                <a:spcPts val="0"/>
              </a:spcAft>
              <a:buNone/>
            </a:pPr>
            <a:endParaRPr lang="en-US" altLang="zh-CN" sz="1200">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570865" y="1407795"/>
            <a:ext cx="2980055" cy="2554605"/>
          </a:xfrm>
          <a:prstGeom prst="rect">
            <a:avLst/>
          </a:prstGeom>
          <a:ln w="19050">
            <a:solidFill>
              <a:schemeClr val="bg1">
                <a:lumMod val="40000"/>
                <a:lumOff val="60000"/>
              </a:schemeClr>
            </a:solidFill>
          </a:ln>
        </p:spPr>
      </p:pic>
    </p:spTree>
  </p:cSld>
  <p:clrMapOvr>
    <a:masterClrMapping/>
  </p:clrMapOvr>
</p:sld>
</file>

<file path=ppt/tags/tag1.xml><?xml version="1.0" encoding="utf-8"?>
<p:tagLst xmlns:p="http://schemas.openxmlformats.org/presentationml/2006/main">
  <p:tag name="KSO_WM_UNIT_PLACING_PICTURE_USER_VIEWPORT" val="{&quot;height&quot;:8184,&quot;width&quot;:6864}"/>
</p:tagLst>
</file>

<file path=ppt/tags/tag2.xml><?xml version="1.0" encoding="utf-8"?>
<p:tagLst xmlns:p="http://schemas.openxmlformats.org/presentationml/2006/main">
  <p:tag name="COMMONDATA" val="eyJoZGlkIjoiM2IzNDQyMmJhYWMxMTdlMGQ5MDY0MjRmODMwNzQxZDYifQ=="/>
</p:tagLst>
</file>

<file path=ppt/theme/theme1.xml><?xml version="1.0" encoding="utf-8"?>
<a:theme xmlns:a="http://schemas.openxmlformats.org/drawingml/2006/main" name="Certified Training Center for Athletes by Slidesgo">
  <a:themeElements>
    <a:clrScheme name="Simple Light">
      <a:dk1>
        <a:srgbClr val="FFFFFF"/>
      </a:dk1>
      <a:lt1>
        <a:srgbClr val="FFAE17"/>
      </a:lt1>
      <a:dk2>
        <a:srgbClr val="EE7C23"/>
      </a:dk2>
      <a:lt2>
        <a:srgbClr val="CF2E64"/>
      </a:lt2>
      <a:accent1>
        <a:srgbClr val="6A1A64"/>
      </a:accent1>
      <a:accent2>
        <a:srgbClr val="00BDB0"/>
      </a:accent2>
      <a:accent3>
        <a:srgbClr val="009F8B"/>
      </a:accent3>
      <a:accent4>
        <a:srgbClr val="34CBEF"/>
      </a:accent4>
      <a:accent5>
        <a:srgbClr val="587EBD"/>
      </a:accent5>
      <a:accent6>
        <a:srgbClr val="0F224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12103</Words>
  <Application>WPS 演示</Application>
  <PresentationFormat>全屏显示(16:9)</PresentationFormat>
  <Paragraphs>202</Paragraphs>
  <Slides>21</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Arial</vt:lpstr>
      <vt:lpstr>Poller One</vt:lpstr>
      <vt:lpstr>Verdana</vt:lpstr>
      <vt:lpstr>Oxygen</vt:lpstr>
      <vt:lpstr>Segoe Print</vt:lpstr>
      <vt:lpstr>Roboto Condensed Light</vt:lpstr>
      <vt:lpstr>Bebas Neue</vt:lpstr>
      <vt:lpstr>Proxima Nova</vt:lpstr>
      <vt:lpstr>Times New Roman</vt:lpstr>
      <vt:lpstr>微软雅黑</vt:lpstr>
      <vt:lpstr>Arial Unicode MS</vt:lpstr>
      <vt:lpstr>Certified Training Center for Athletes by Slidesgo</vt:lpstr>
      <vt:lpstr>2SCE-4SL  A 2-Stage Causality Extraction Framework  for Scientific Literature</vt:lpstr>
      <vt:lpstr>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Question &amp; Answering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 of this template  </dc:title>
  <dc:creator/>
  <cp:lastModifiedBy>开心电话</cp:lastModifiedBy>
  <cp:revision>179</cp:revision>
  <dcterms:created xsi:type="dcterms:W3CDTF">2022-06-19T08:14:00Z</dcterms:created>
  <dcterms:modified xsi:type="dcterms:W3CDTF">2022-06-21T13:31:58Z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A8C0967F7A1E4891A192EE64F654C5D9</vt:lpwstr>
  </property>
  <property fmtid="{D5CDD505-2E9C-101B-9397-08002B2CF9AE}" pid="3" name="KSOProductBuildVer">
    <vt:lpwstr>2052-11.1.0.11744</vt:lpwstr>
  </property>
</Properties>
</file>