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639" r:id="rId2"/>
    <p:sldId id="722" r:id="rId3"/>
    <p:sldId id="699" r:id="rId4"/>
    <p:sldId id="761" r:id="rId5"/>
    <p:sldId id="670" r:id="rId6"/>
    <p:sldId id="758" r:id="rId7"/>
    <p:sldId id="762" r:id="rId8"/>
    <p:sldId id="723" r:id="rId9"/>
    <p:sldId id="742" r:id="rId10"/>
    <p:sldId id="755" r:id="rId11"/>
    <p:sldId id="725" r:id="rId12"/>
    <p:sldId id="764" r:id="rId13"/>
    <p:sldId id="765" r:id="rId14"/>
    <p:sldId id="748" r:id="rId15"/>
    <p:sldId id="763" r:id="rId16"/>
    <p:sldId id="760" r:id="rId17"/>
    <p:sldId id="753" r:id="rId18"/>
    <p:sldId id="766" r:id="rId19"/>
    <p:sldId id="768" r:id="rId20"/>
    <p:sldId id="767"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4EBE3"/>
    <a:srgbClr val="E6E6E6"/>
    <a:srgbClr val="538B4B"/>
    <a:srgbClr val="E8FAE5"/>
    <a:srgbClr val="9DA953"/>
    <a:srgbClr val="285023"/>
    <a:srgbClr val="FFD1CD"/>
    <a:srgbClr val="FFE3E1"/>
    <a:srgbClr val="096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3" autoAdjust="0"/>
    <p:restoredTop sz="87615" autoAdjust="0"/>
  </p:normalViewPr>
  <p:slideViewPr>
    <p:cSldViewPr snapToGrid="0">
      <p:cViewPr varScale="1">
        <p:scale>
          <a:sx n="85" d="100"/>
          <a:sy n="85" d="100"/>
        </p:scale>
        <p:origin x="816" y="3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liang" userId="6413352e-abd3-4404-96d4-a486f92a3dc4" providerId="ADAL" clId="{CE8F8A5C-C28B-4A02-9A9C-23E0F72C4B79}"/>
    <pc:docChg chg="modSld">
      <pc:chgData name="xiaoliang" userId="6413352e-abd3-4404-96d4-a486f92a3dc4" providerId="ADAL" clId="{CE8F8A5C-C28B-4A02-9A9C-23E0F72C4B79}" dt="2023-06-11T04:16:26.420" v="22"/>
      <pc:docMkLst>
        <pc:docMk/>
      </pc:docMkLst>
      <pc:sldChg chg="delSp">
        <pc:chgData name="xiaoliang" userId="6413352e-abd3-4404-96d4-a486f92a3dc4" providerId="ADAL" clId="{CE8F8A5C-C28B-4A02-9A9C-23E0F72C4B79}" dt="2023-06-11T04:16:22.876" v="0"/>
        <pc:sldMkLst>
          <pc:docMk/>
          <pc:sldMk cId="0" sldId="639"/>
        </pc:sldMkLst>
      </pc:sldChg>
      <pc:sldChg chg="delSp">
        <pc:chgData name="xiaoliang" userId="6413352e-abd3-4404-96d4-a486f92a3dc4" providerId="ADAL" clId="{CE8F8A5C-C28B-4A02-9A9C-23E0F72C4B79}" dt="2023-06-11T04:16:26.406" v="2"/>
        <pc:sldMkLst>
          <pc:docMk/>
          <pc:sldMk cId="0" sldId="670"/>
        </pc:sldMkLst>
      </pc:sldChg>
      <pc:sldChg chg="delSp">
        <pc:chgData name="xiaoliang" userId="6413352e-abd3-4404-96d4-a486f92a3dc4" providerId="ADAL" clId="{CE8F8A5C-C28B-4A02-9A9C-23E0F72C4B79}" dt="2023-06-11T04:16:26.407" v="3"/>
        <pc:sldMkLst>
          <pc:docMk/>
          <pc:sldMk cId="424932352" sldId="699"/>
        </pc:sldMkLst>
      </pc:sldChg>
      <pc:sldChg chg="delSp">
        <pc:chgData name="xiaoliang" userId="6413352e-abd3-4404-96d4-a486f92a3dc4" providerId="ADAL" clId="{CE8F8A5C-C28B-4A02-9A9C-23E0F72C4B79}" dt="2023-06-11T04:16:26.409" v="6"/>
        <pc:sldMkLst>
          <pc:docMk/>
          <pc:sldMk cId="1659262809" sldId="701"/>
        </pc:sldMkLst>
      </pc:sldChg>
      <pc:sldChg chg="delSp">
        <pc:chgData name="xiaoliang" userId="6413352e-abd3-4404-96d4-a486f92a3dc4" providerId="ADAL" clId="{CE8F8A5C-C28B-4A02-9A9C-23E0F72C4B79}" dt="2023-06-11T04:16:26.408" v="4"/>
        <pc:sldMkLst>
          <pc:docMk/>
          <pc:sldMk cId="330691627" sldId="703"/>
        </pc:sldMkLst>
      </pc:sldChg>
      <pc:sldChg chg="delSp">
        <pc:chgData name="xiaoliang" userId="6413352e-abd3-4404-96d4-a486f92a3dc4" providerId="ADAL" clId="{CE8F8A5C-C28B-4A02-9A9C-23E0F72C4B79}" dt="2023-06-11T04:16:26.411" v="10"/>
        <pc:sldMkLst>
          <pc:docMk/>
          <pc:sldMk cId="4232862018" sldId="704"/>
        </pc:sldMkLst>
      </pc:sldChg>
      <pc:sldChg chg="delSp">
        <pc:chgData name="xiaoliang" userId="6413352e-abd3-4404-96d4-a486f92a3dc4" providerId="ADAL" clId="{CE8F8A5C-C28B-4A02-9A9C-23E0F72C4B79}" dt="2023-06-11T04:16:26.410" v="7"/>
        <pc:sldMkLst>
          <pc:docMk/>
          <pc:sldMk cId="2218835579" sldId="705"/>
        </pc:sldMkLst>
      </pc:sldChg>
      <pc:sldChg chg="delSp">
        <pc:chgData name="xiaoliang" userId="6413352e-abd3-4404-96d4-a486f92a3dc4" providerId="ADAL" clId="{CE8F8A5C-C28B-4A02-9A9C-23E0F72C4B79}" dt="2023-06-11T04:16:26.413" v="12"/>
        <pc:sldMkLst>
          <pc:docMk/>
          <pc:sldMk cId="1386692553" sldId="707"/>
        </pc:sldMkLst>
      </pc:sldChg>
      <pc:sldChg chg="delSp">
        <pc:chgData name="xiaoliang" userId="6413352e-abd3-4404-96d4-a486f92a3dc4" providerId="ADAL" clId="{CE8F8A5C-C28B-4A02-9A9C-23E0F72C4B79}" dt="2023-06-11T04:16:26.414" v="14"/>
        <pc:sldMkLst>
          <pc:docMk/>
          <pc:sldMk cId="1560358313" sldId="708"/>
        </pc:sldMkLst>
      </pc:sldChg>
      <pc:sldChg chg="delSp">
        <pc:chgData name="xiaoliang" userId="6413352e-abd3-4404-96d4-a486f92a3dc4" providerId="ADAL" clId="{CE8F8A5C-C28B-4A02-9A9C-23E0F72C4B79}" dt="2023-06-11T04:16:26.416" v="16"/>
        <pc:sldMkLst>
          <pc:docMk/>
          <pc:sldMk cId="2396693292" sldId="711"/>
        </pc:sldMkLst>
      </pc:sldChg>
      <pc:sldChg chg="delSp">
        <pc:chgData name="xiaoliang" userId="6413352e-abd3-4404-96d4-a486f92a3dc4" providerId="ADAL" clId="{CE8F8A5C-C28B-4A02-9A9C-23E0F72C4B79}" dt="2023-06-11T04:16:26.417" v="18"/>
        <pc:sldMkLst>
          <pc:docMk/>
          <pc:sldMk cId="220755941" sldId="712"/>
        </pc:sldMkLst>
      </pc:sldChg>
      <pc:sldChg chg="delSp">
        <pc:chgData name="xiaoliang" userId="6413352e-abd3-4404-96d4-a486f92a3dc4" providerId="ADAL" clId="{CE8F8A5C-C28B-4A02-9A9C-23E0F72C4B79}" dt="2023-06-11T04:16:26.418" v="20"/>
        <pc:sldMkLst>
          <pc:docMk/>
          <pc:sldMk cId="1641117846" sldId="713"/>
        </pc:sldMkLst>
      </pc:sldChg>
      <pc:sldChg chg="delSp">
        <pc:chgData name="xiaoliang" userId="6413352e-abd3-4404-96d4-a486f92a3dc4" providerId="ADAL" clId="{CE8F8A5C-C28B-4A02-9A9C-23E0F72C4B79}" dt="2023-06-11T04:16:26.419" v="21"/>
        <pc:sldMkLst>
          <pc:docMk/>
          <pc:sldMk cId="2019555189" sldId="714"/>
        </pc:sldMkLst>
      </pc:sldChg>
      <pc:sldChg chg="delSp">
        <pc:chgData name="xiaoliang" userId="6413352e-abd3-4404-96d4-a486f92a3dc4" providerId="ADAL" clId="{CE8F8A5C-C28B-4A02-9A9C-23E0F72C4B79}" dt="2023-06-11T04:16:22.894" v="1"/>
        <pc:sldMkLst>
          <pc:docMk/>
          <pc:sldMk cId="1314557289" sldId="716"/>
        </pc:sldMkLst>
      </pc:sldChg>
      <pc:sldChg chg="delSp">
        <pc:chgData name="xiaoliang" userId="6413352e-abd3-4404-96d4-a486f92a3dc4" providerId="ADAL" clId="{CE8F8A5C-C28B-4A02-9A9C-23E0F72C4B79}" dt="2023-06-11T04:16:26.408" v="5"/>
        <pc:sldMkLst>
          <pc:docMk/>
          <pc:sldMk cId="3807889408" sldId="723"/>
        </pc:sldMkLst>
      </pc:sldChg>
      <pc:sldChg chg="delSp">
        <pc:chgData name="xiaoliang" userId="6413352e-abd3-4404-96d4-a486f92a3dc4" providerId="ADAL" clId="{CE8F8A5C-C28B-4A02-9A9C-23E0F72C4B79}" dt="2023-06-11T04:16:26.412" v="11"/>
        <pc:sldMkLst>
          <pc:docMk/>
          <pc:sldMk cId="1862916502" sldId="724"/>
        </pc:sldMkLst>
      </pc:sldChg>
      <pc:sldChg chg="delSp">
        <pc:chgData name="xiaoliang" userId="6413352e-abd3-4404-96d4-a486f92a3dc4" providerId="ADAL" clId="{CE8F8A5C-C28B-4A02-9A9C-23E0F72C4B79}" dt="2023-06-11T04:16:26.414" v="13"/>
        <pc:sldMkLst>
          <pc:docMk/>
          <pc:sldMk cId="1660583160" sldId="725"/>
        </pc:sldMkLst>
      </pc:sldChg>
      <pc:sldChg chg="delSp">
        <pc:chgData name="xiaoliang" userId="6413352e-abd3-4404-96d4-a486f92a3dc4" providerId="ADAL" clId="{CE8F8A5C-C28B-4A02-9A9C-23E0F72C4B79}" dt="2023-06-11T04:16:26.415" v="15"/>
        <pc:sldMkLst>
          <pc:docMk/>
          <pc:sldMk cId="601291376" sldId="727"/>
        </pc:sldMkLst>
      </pc:sldChg>
      <pc:sldChg chg="delSp">
        <pc:chgData name="xiaoliang" userId="6413352e-abd3-4404-96d4-a486f92a3dc4" providerId="ADAL" clId="{CE8F8A5C-C28B-4A02-9A9C-23E0F72C4B79}" dt="2023-06-11T04:16:26.416" v="17"/>
        <pc:sldMkLst>
          <pc:docMk/>
          <pc:sldMk cId="2713991025" sldId="728"/>
        </pc:sldMkLst>
      </pc:sldChg>
      <pc:sldChg chg="delSp">
        <pc:chgData name="xiaoliang" userId="6413352e-abd3-4404-96d4-a486f92a3dc4" providerId="ADAL" clId="{CE8F8A5C-C28B-4A02-9A9C-23E0F72C4B79}" dt="2023-06-11T04:16:26.420" v="22"/>
        <pc:sldMkLst>
          <pc:docMk/>
          <pc:sldMk cId="4269793923" sldId="729"/>
        </pc:sldMkLst>
      </pc:sldChg>
      <pc:sldChg chg="delSp">
        <pc:chgData name="xiaoliang" userId="6413352e-abd3-4404-96d4-a486f92a3dc4" providerId="ADAL" clId="{CE8F8A5C-C28B-4A02-9A9C-23E0F72C4B79}" dt="2023-06-11T04:16:26.411" v="9"/>
        <pc:sldMkLst>
          <pc:docMk/>
          <pc:sldMk cId="1307590357" sldId="735"/>
        </pc:sldMkLst>
      </pc:sldChg>
      <pc:sldChg chg="delSp">
        <pc:chgData name="xiaoliang" userId="6413352e-abd3-4404-96d4-a486f92a3dc4" providerId="ADAL" clId="{CE8F8A5C-C28B-4A02-9A9C-23E0F72C4B79}" dt="2023-06-11T04:16:26.410" v="8"/>
        <pc:sldMkLst>
          <pc:docMk/>
          <pc:sldMk cId="509786779" sldId="736"/>
        </pc:sldMkLst>
      </pc:sldChg>
      <pc:sldChg chg="delSp">
        <pc:chgData name="xiaoliang" userId="6413352e-abd3-4404-96d4-a486f92a3dc4" providerId="ADAL" clId="{CE8F8A5C-C28B-4A02-9A9C-23E0F72C4B79}" dt="2023-06-11T04:16:26.418" v="19"/>
        <pc:sldMkLst>
          <pc:docMk/>
          <pc:sldMk cId="2249057330" sldId="737"/>
        </pc:sldMkLst>
      </pc:sldChg>
    </pc:docChg>
  </pc:docChgLst>
  <pc:docChgLst>
    <pc:chgData name="衡 董" userId="e283c472b8f92e35" providerId="LiveId" clId="{B31F1E64-5E55-40FF-97F6-B5D5B35E7529}"/>
    <pc:docChg chg="undo redo custSel addSld delSld modSld sldOrd">
      <pc:chgData name="衡 董" userId="e283c472b8f92e35" providerId="LiveId" clId="{B31F1E64-5E55-40FF-97F6-B5D5B35E7529}" dt="2025-06-23T11:24:49.727" v="3185" actId="1076"/>
      <pc:docMkLst>
        <pc:docMk/>
      </pc:docMkLst>
      <pc:sldChg chg="del">
        <pc:chgData name="衡 董" userId="e283c472b8f92e35" providerId="LiveId" clId="{B31F1E64-5E55-40FF-97F6-B5D5B35E7529}" dt="2025-06-23T02:03:00.945" v="353" actId="47"/>
        <pc:sldMkLst>
          <pc:docMk/>
          <pc:sldMk cId="1970794025" sldId="270"/>
        </pc:sldMkLst>
      </pc:sldChg>
      <pc:sldChg chg="addSp delSp modSp mod modNotesTx">
        <pc:chgData name="衡 董" userId="e283c472b8f92e35" providerId="LiveId" clId="{B31F1E64-5E55-40FF-97F6-B5D5B35E7529}" dt="2025-06-23T10:43:23.118" v="3145" actId="1076"/>
        <pc:sldMkLst>
          <pc:docMk/>
          <pc:sldMk cId="0" sldId="639"/>
        </pc:sldMkLst>
        <pc:spChg chg="mod">
          <ac:chgData name="衡 董" userId="e283c472b8f92e35" providerId="LiveId" clId="{B31F1E64-5E55-40FF-97F6-B5D5B35E7529}" dt="2025-06-23T07:12:41.336" v="2444" actId="20577"/>
          <ac:spMkLst>
            <pc:docMk/>
            <pc:sldMk cId="0" sldId="639"/>
            <ac:spMk id="3" creationId="{5F549A51-8697-CD0C-2824-25828C0FA2ED}"/>
          </ac:spMkLst>
        </pc:spChg>
        <pc:spChg chg="del">
          <ac:chgData name="衡 董" userId="e283c472b8f92e35" providerId="LiveId" clId="{B31F1E64-5E55-40FF-97F6-B5D5B35E7529}" dt="2025-06-23T01:48:55.515" v="25" actId="478"/>
          <ac:spMkLst>
            <pc:docMk/>
            <pc:sldMk cId="0" sldId="639"/>
            <ac:spMk id="4" creationId="{D89BEE71-EEB5-4269-9CC6-2B3482D793C7}"/>
          </ac:spMkLst>
        </pc:spChg>
        <pc:spChg chg="del">
          <ac:chgData name="衡 董" userId="e283c472b8f92e35" providerId="LiveId" clId="{B31F1E64-5E55-40FF-97F6-B5D5B35E7529}" dt="2025-06-23T01:49:32.562" v="63" actId="478"/>
          <ac:spMkLst>
            <pc:docMk/>
            <pc:sldMk cId="0" sldId="639"/>
            <ac:spMk id="5" creationId="{7DDDF823-7BA9-C7F3-188D-C9DF79EA9600}"/>
          </ac:spMkLst>
        </pc:spChg>
        <pc:spChg chg="add mod">
          <ac:chgData name="衡 董" userId="e283c472b8f92e35" providerId="LiveId" clId="{B31F1E64-5E55-40FF-97F6-B5D5B35E7529}" dt="2025-06-23T10:43:23.118" v="3145" actId="1076"/>
          <ac:spMkLst>
            <pc:docMk/>
            <pc:sldMk cId="0" sldId="639"/>
            <ac:spMk id="6" creationId="{0F3F9217-5036-B372-DD51-C6F1B6DD9003}"/>
          </ac:spMkLst>
        </pc:spChg>
        <pc:spChg chg="del">
          <ac:chgData name="衡 董" userId="e283c472b8f92e35" providerId="LiveId" clId="{B31F1E64-5E55-40FF-97F6-B5D5B35E7529}" dt="2025-06-23T01:47:21.562" v="2" actId="478"/>
          <ac:spMkLst>
            <pc:docMk/>
            <pc:sldMk cId="0" sldId="639"/>
            <ac:spMk id="43" creationId="{4DA90222-735C-DAE4-EBDB-E469056EC9AC}"/>
          </ac:spMkLst>
        </pc:spChg>
        <pc:spChg chg="mod">
          <ac:chgData name="衡 董" userId="e283c472b8f92e35" providerId="LiveId" clId="{B31F1E64-5E55-40FF-97F6-B5D5B35E7529}" dt="2025-06-23T01:54:37.612" v="137" actId="207"/>
          <ac:spMkLst>
            <pc:docMk/>
            <pc:sldMk cId="0" sldId="639"/>
            <ac:spMk id="52" creationId="{69EAAFAC-6B52-43D1-BA8E-1323D3893DB8}"/>
          </ac:spMkLst>
        </pc:spChg>
        <pc:spChg chg="mod">
          <ac:chgData name="衡 董" userId="e283c472b8f92e35" providerId="LiveId" clId="{B31F1E64-5E55-40FF-97F6-B5D5B35E7529}" dt="2025-06-23T01:49:49.601" v="70" actId="404"/>
          <ac:spMkLst>
            <pc:docMk/>
            <pc:sldMk cId="0" sldId="639"/>
            <ac:spMk id="79" creationId="{7B230781-9E5B-4C1F-99E2-69209D91109D}"/>
          </ac:spMkLst>
        </pc:spChg>
        <pc:picChg chg="del mod">
          <ac:chgData name="衡 董" userId="e283c472b8f92e35" providerId="LiveId" clId="{B31F1E64-5E55-40FF-97F6-B5D5B35E7529}" dt="2025-06-23T01:47:20.887" v="1" actId="478"/>
          <ac:picMkLst>
            <pc:docMk/>
            <pc:sldMk cId="0" sldId="639"/>
            <ac:picMk id="10" creationId="{D4A45749-739D-45CB-B25C-8982C9292B13}"/>
          </ac:picMkLst>
        </pc:picChg>
        <pc:cxnChg chg="mod">
          <ac:chgData name="衡 董" userId="e283c472b8f92e35" providerId="LiveId" clId="{B31F1E64-5E55-40FF-97F6-B5D5B35E7529}" dt="2025-06-23T01:49:54.835" v="71" actId="1076"/>
          <ac:cxnSpMkLst>
            <pc:docMk/>
            <pc:sldMk cId="0" sldId="639"/>
            <ac:cxnSpMk id="20" creationId="{ED0EA878-7FA3-4364-9677-A3098CB17AB7}"/>
          </ac:cxnSpMkLst>
        </pc:cxnChg>
      </pc:sldChg>
      <pc:sldChg chg="add del ord">
        <pc:chgData name="衡 董" userId="e283c472b8f92e35" providerId="LiveId" clId="{B31F1E64-5E55-40FF-97F6-B5D5B35E7529}" dt="2025-06-23T01:47:47.340" v="7" actId="47"/>
        <pc:sldMkLst>
          <pc:docMk/>
          <pc:sldMk cId="0" sldId="643"/>
        </pc:sldMkLst>
      </pc:sldChg>
      <pc:sldChg chg="del">
        <pc:chgData name="衡 董" userId="e283c472b8f92e35" providerId="LiveId" clId="{B31F1E64-5E55-40FF-97F6-B5D5B35E7529}" dt="2025-06-23T01:48:01.176" v="14" actId="47"/>
        <pc:sldMkLst>
          <pc:docMk/>
          <pc:sldMk cId="0" sldId="650"/>
        </pc:sldMkLst>
      </pc:sldChg>
      <pc:sldChg chg="del">
        <pc:chgData name="衡 董" userId="e283c472b8f92e35" providerId="LiveId" clId="{B31F1E64-5E55-40FF-97F6-B5D5B35E7529}" dt="2025-06-23T01:48:06.943" v="16" actId="47"/>
        <pc:sldMkLst>
          <pc:docMk/>
          <pc:sldMk cId="0" sldId="652"/>
        </pc:sldMkLst>
      </pc:sldChg>
      <pc:sldChg chg="del">
        <pc:chgData name="衡 董" userId="e283c472b8f92e35" providerId="LiveId" clId="{B31F1E64-5E55-40FF-97F6-B5D5B35E7529}" dt="2025-06-23T01:48:02.590" v="15" actId="47"/>
        <pc:sldMkLst>
          <pc:docMk/>
          <pc:sldMk cId="0" sldId="665"/>
        </pc:sldMkLst>
      </pc:sldChg>
      <pc:sldChg chg="addSp delSp modSp add del mod modNotesTx">
        <pc:chgData name="衡 董" userId="e283c472b8f92e35" providerId="LiveId" clId="{B31F1E64-5E55-40FF-97F6-B5D5B35E7529}" dt="2025-06-23T07:30:49.268" v="2576" actId="113"/>
        <pc:sldMkLst>
          <pc:docMk/>
          <pc:sldMk cId="0" sldId="670"/>
        </pc:sldMkLst>
        <pc:spChg chg="add mod">
          <ac:chgData name="衡 董" userId="e283c472b8f92e35" providerId="LiveId" clId="{B31F1E64-5E55-40FF-97F6-B5D5B35E7529}" dt="2025-06-23T02:00:10.589" v="325" actId="404"/>
          <ac:spMkLst>
            <pc:docMk/>
            <pc:sldMk cId="0" sldId="670"/>
            <ac:spMk id="2" creationId="{B01FEB9C-282F-B824-F4A7-40081DF51AE0}"/>
          </ac:spMkLst>
        </pc:spChg>
        <pc:spChg chg="add mod">
          <ac:chgData name="衡 董" userId="e283c472b8f92e35" providerId="LiveId" clId="{B31F1E64-5E55-40FF-97F6-B5D5B35E7529}" dt="2025-06-23T01:59:23.622" v="317"/>
          <ac:spMkLst>
            <pc:docMk/>
            <pc:sldMk cId="0" sldId="670"/>
            <ac:spMk id="3" creationId="{73FAC278-5F2D-358B-C2C4-9F3B41654C92}"/>
          </ac:spMkLst>
        </pc:spChg>
        <pc:spChg chg="mod">
          <ac:chgData name="衡 董" userId="e283c472b8f92e35" providerId="LiveId" clId="{B31F1E64-5E55-40FF-97F6-B5D5B35E7529}" dt="2025-06-23T02:05:42.143" v="421" actId="20577"/>
          <ac:spMkLst>
            <pc:docMk/>
            <pc:sldMk cId="0" sldId="670"/>
            <ac:spMk id="4" creationId="{00000000-0000-0000-0000-000000000000}"/>
          </ac:spMkLst>
        </pc:spChg>
        <pc:spChg chg="add mod">
          <ac:chgData name="衡 董" userId="e283c472b8f92e35" providerId="LiveId" clId="{B31F1E64-5E55-40FF-97F6-B5D5B35E7529}" dt="2025-06-23T01:59:23.622" v="317"/>
          <ac:spMkLst>
            <pc:docMk/>
            <pc:sldMk cId="0" sldId="670"/>
            <ac:spMk id="5" creationId="{B8594BBA-636A-552C-81B3-4848067E8780}"/>
          </ac:spMkLst>
        </pc:spChg>
        <pc:spChg chg="add mod">
          <ac:chgData name="衡 董" userId="e283c472b8f92e35" providerId="LiveId" clId="{B31F1E64-5E55-40FF-97F6-B5D5B35E7529}" dt="2025-06-23T01:59:23.622" v="317"/>
          <ac:spMkLst>
            <pc:docMk/>
            <pc:sldMk cId="0" sldId="670"/>
            <ac:spMk id="6" creationId="{3577ED13-5646-B4E6-373B-3C68907653EB}"/>
          </ac:spMkLst>
        </pc:spChg>
        <pc:spChg chg="add mod">
          <ac:chgData name="衡 董" userId="e283c472b8f92e35" providerId="LiveId" clId="{B31F1E64-5E55-40FF-97F6-B5D5B35E7529}" dt="2025-06-23T01:59:23.622" v="317"/>
          <ac:spMkLst>
            <pc:docMk/>
            <pc:sldMk cId="0" sldId="670"/>
            <ac:spMk id="7" creationId="{59CE7B85-1779-CB11-0C7D-F842921E3212}"/>
          </ac:spMkLst>
        </pc:spChg>
        <pc:spChg chg="add mod">
          <ac:chgData name="衡 董" userId="e283c472b8f92e35" providerId="LiveId" clId="{B31F1E64-5E55-40FF-97F6-B5D5B35E7529}" dt="2025-06-23T01:59:23.622" v="317"/>
          <ac:spMkLst>
            <pc:docMk/>
            <pc:sldMk cId="0" sldId="670"/>
            <ac:spMk id="8" creationId="{255BA344-6C82-0B65-ED3B-6930D0BC04A5}"/>
          </ac:spMkLst>
        </pc:spChg>
        <pc:spChg chg="mod">
          <ac:chgData name="衡 董" userId="e283c472b8f92e35" providerId="LiveId" clId="{B31F1E64-5E55-40FF-97F6-B5D5B35E7529}" dt="2025-06-23T01:59:23.622" v="317"/>
          <ac:spMkLst>
            <pc:docMk/>
            <pc:sldMk cId="0" sldId="670"/>
            <ac:spMk id="10" creationId="{F15A58B3-9DAB-A56B-77CD-F32C599C4CEA}"/>
          </ac:spMkLst>
        </pc:spChg>
        <pc:spChg chg="mod">
          <ac:chgData name="衡 董" userId="e283c472b8f92e35" providerId="LiveId" clId="{B31F1E64-5E55-40FF-97F6-B5D5B35E7529}" dt="2025-06-23T01:59:23.622" v="317"/>
          <ac:spMkLst>
            <pc:docMk/>
            <pc:sldMk cId="0" sldId="670"/>
            <ac:spMk id="11" creationId="{F5CD8075-5EDE-D344-7D96-17ACF56E581F}"/>
          </ac:spMkLst>
        </pc:spChg>
        <pc:spChg chg="add del mod">
          <ac:chgData name="衡 董" userId="e283c472b8f92e35" providerId="LiveId" clId="{B31F1E64-5E55-40FF-97F6-B5D5B35E7529}" dt="2025-06-23T04:38:21.399" v="1149" actId="478"/>
          <ac:spMkLst>
            <pc:docMk/>
            <pc:sldMk cId="0" sldId="670"/>
            <ac:spMk id="25" creationId="{1A5BA4BB-075D-8B6C-46B3-63663D2B0C50}"/>
          </ac:spMkLst>
        </pc:spChg>
        <pc:spChg chg="add del mod">
          <ac:chgData name="衡 董" userId="e283c472b8f92e35" providerId="LiveId" clId="{B31F1E64-5E55-40FF-97F6-B5D5B35E7529}" dt="2025-06-23T02:47:27.424" v="595" actId="478"/>
          <ac:spMkLst>
            <pc:docMk/>
            <pc:sldMk cId="0" sldId="670"/>
            <ac:spMk id="27" creationId="{58C0FF3A-01F3-23AA-D69A-A3DCF3BF1578}"/>
          </ac:spMkLst>
        </pc:spChg>
        <pc:spChg chg="add del mod">
          <ac:chgData name="衡 董" userId="e283c472b8f92e35" providerId="LiveId" clId="{B31F1E64-5E55-40FF-97F6-B5D5B35E7529}" dt="2025-06-23T02:47:27.424" v="595" actId="478"/>
          <ac:spMkLst>
            <pc:docMk/>
            <pc:sldMk cId="0" sldId="670"/>
            <ac:spMk id="29" creationId="{90DB2E00-B4E9-AF04-407D-1FAF75F29619}"/>
          </ac:spMkLst>
        </pc:spChg>
        <pc:spChg chg="add mod">
          <ac:chgData name="衡 董" userId="e283c472b8f92e35" providerId="LiveId" clId="{B31F1E64-5E55-40FF-97F6-B5D5B35E7529}" dt="2025-06-23T05:45:10.778" v="1999" actId="14100"/>
          <ac:spMkLst>
            <pc:docMk/>
            <pc:sldMk cId="0" sldId="670"/>
            <ac:spMk id="31" creationId="{56B110E0-00C0-366D-AAD5-A530CC0D08BF}"/>
          </ac:spMkLst>
        </pc:spChg>
        <pc:spChg chg="del">
          <ac:chgData name="衡 董" userId="e283c472b8f92e35" providerId="LiveId" clId="{B31F1E64-5E55-40FF-97F6-B5D5B35E7529}" dt="2025-06-23T01:59:17.260" v="316" actId="478"/>
          <ac:spMkLst>
            <pc:docMk/>
            <pc:sldMk cId="0" sldId="670"/>
            <ac:spMk id="46" creationId="{46E9CA47-C695-A02E-FC54-E21AE32E4565}"/>
          </ac:spMkLst>
        </pc:spChg>
        <pc:spChg chg="del">
          <ac:chgData name="衡 董" userId="e283c472b8f92e35" providerId="LiveId" clId="{B31F1E64-5E55-40FF-97F6-B5D5B35E7529}" dt="2025-06-23T01:59:17.260" v="316" actId="478"/>
          <ac:spMkLst>
            <pc:docMk/>
            <pc:sldMk cId="0" sldId="670"/>
            <ac:spMk id="47" creationId="{1B228AE6-A77D-9CA5-52AA-FF37A1680007}"/>
          </ac:spMkLst>
        </pc:spChg>
        <pc:spChg chg="del">
          <ac:chgData name="衡 董" userId="e283c472b8f92e35" providerId="LiveId" clId="{B31F1E64-5E55-40FF-97F6-B5D5B35E7529}" dt="2025-06-23T01:59:17.260" v="316" actId="478"/>
          <ac:spMkLst>
            <pc:docMk/>
            <pc:sldMk cId="0" sldId="670"/>
            <ac:spMk id="49" creationId="{CDCCDB8B-F218-C53F-098E-6208057B1FE3}"/>
          </ac:spMkLst>
        </pc:spChg>
        <pc:spChg chg="del">
          <ac:chgData name="衡 董" userId="e283c472b8f92e35" providerId="LiveId" clId="{B31F1E64-5E55-40FF-97F6-B5D5B35E7529}" dt="2025-06-23T01:59:17.260" v="316" actId="478"/>
          <ac:spMkLst>
            <pc:docMk/>
            <pc:sldMk cId="0" sldId="670"/>
            <ac:spMk id="50" creationId="{4671F885-1459-3F69-513D-811E9F96C4E9}"/>
          </ac:spMkLst>
        </pc:spChg>
        <pc:spChg chg="del">
          <ac:chgData name="衡 董" userId="e283c472b8f92e35" providerId="LiveId" clId="{B31F1E64-5E55-40FF-97F6-B5D5B35E7529}" dt="2025-06-23T01:59:17.260" v="316" actId="478"/>
          <ac:spMkLst>
            <pc:docMk/>
            <pc:sldMk cId="0" sldId="670"/>
            <ac:spMk id="51" creationId="{8371F71D-DA59-40C6-555F-82611F36E6D4}"/>
          </ac:spMkLst>
        </pc:spChg>
        <pc:spChg chg="del">
          <ac:chgData name="衡 董" userId="e283c472b8f92e35" providerId="LiveId" clId="{B31F1E64-5E55-40FF-97F6-B5D5B35E7529}" dt="2025-06-23T01:59:17.260" v="316" actId="478"/>
          <ac:spMkLst>
            <pc:docMk/>
            <pc:sldMk cId="0" sldId="670"/>
            <ac:spMk id="52" creationId="{056AEB43-B388-4278-9604-F9299E79C123}"/>
          </ac:spMkLst>
        </pc:spChg>
        <pc:grpChg chg="add mod">
          <ac:chgData name="衡 董" userId="e283c472b8f92e35" providerId="LiveId" clId="{B31F1E64-5E55-40FF-97F6-B5D5B35E7529}" dt="2025-06-23T01:59:23.622" v="317"/>
          <ac:grpSpMkLst>
            <pc:docMk/>
            <pc:sldMk cId="0" sldId="670"/>
            <ac:grpSpMk id="9" creationId="{FD699892-54C3-8F6A-BF13-1CACD195D7EC}"/>
          </ac:grpSpMkLst>
        </pc:grpChg>
        <pc:grpChg chg="del">
          <ac:chgData name="衡 董" userId="e283c472b8f92e35" providerId="LiveId" clId="{B31F1E64-5E55-40FF-97F6-B5D5B35E7529}" dt="2025-06-23T02:05:47.373" v="423" actId="478"/>
          <ac:grpSpMkLst>
            <pc:docMk/>
            <pc:sldMk cId="0" sldId="670"/>
            <ac:grpSpMk id="14" creationId="{E51C97CD-8AB8-4611-9DCA-94E64055E7DA}"/>
          </ac:grpSpMkLst>
        </pc:grpChg>
        <pc:grpChg chg="del">
          <ac:chgData name="衡 董" userId="e283c472b8f92e35" providerId="LiveId" clId="{B31F1E64-5E55-40FF-97F6-B5D5B35E7529}" dt="2025-06-23T01:59:17.260" v="316" actId="478"/>
          <ac:grpSpMkLst>
            <pc:docMk/>
            <pc:sldMk cId="0" sldId="670"/>
            <ac:grpSpMk id="53" creationId="{498F3AD3-8160-4C4D-8CC6-69237BA7D263}"/>
          </ac:grpSpMkLst>
        </pc:grpChg>
        <pc:picChg chg="del">
          <ac:chgData name="衡 董" userId="e283c472b8f92e35" providerId="LiveId" clId="{B31F1E64-5E55-40FF-97F6-B5D5B35E7529}" dt="2025-06-23T02:05:45.404" v="422" actId="478"/>
          <ac:picMkLst>
            <pc:docMk/>
            <pc:sldMk cId="0" sldId="670"/>
            <ac:picMk id="23" creationId="{2D2C9327-2DFB-424C-89A6-68D0013C8FC1}"/>
          </ac:picMkLst>
        </pc:picChg>
        <pc:picChg chg="del">
          <ac:chgData name="衡 董" userId="e283c472b8f92e35" providerId="LiveId" clId="{B31F1E64-5E55-40FF-97F6-B5D5B35E7529}" dt="2025-06-23T01:47:53.369" v="9" actId="478"/>
          <ac:picMkLst>
            <pc:docMk/>
            <pc:sldMk cId="0" sldId="670"/>
            <ac:picMk id="24" creationId="{D3A34DA3-BCD7-45B1-B6F7-70836F87E8D0}"/>
          </ac:picMkLst>
        </pc:picChg>
        <pc:picChg chg="add mod">
          <ac:chgData name="衡 董" userId="e283c472b8f92e35" providerId="LiveId" clId="{B31F1E64-5E55-40FF-97F6-B5D5B35E7529}" dt="2025-06-23T05:14:22.089" v="1566" actId="1076"/>
          <ac:picMkLst>
            <pc:docMk/>
            <pc:sldMk cId="0" sldId="670"/>
            <ac:picMk id="5122" creationId="{71ED76C4-7354-EF34-B279-CBE154FA1715}"/>
          </ac:picMkLst>
        </pc:picChg>
        <pc:cxnChg chg="add mod">
          <ac:chgData name="衡 董" userId="e283c472b8f92e35" providerId="LiveId" clId="{B31F1E64-5E55-40FF-97F6-B5D5B35E7529}" dt="2025-06-23T01:59:23.622" v="317"/>
          <ac:cxnSpMkLst>
            <pc:docMk/>
            <pc:sldMk cId="0" sldId="670"/>
            <ac:cxnSpMk id="13" creationId="{01769B75-7192-3ED2-89EE-A51834CBAEEE}"/>
          </ac:cxnSpMkLst>
        </pc:cxnChg>
        <pc:cxnChg chg="del">
          <ac:chgData name="衡 董" userId="e283c472b8f92e35" providerId="LiveId" clId="{B31F1E64-5E55-40FF-97F6-B5D5B35E7529}" dt="2025-06-23T01:59:17.260" v="316" actId="478"/>
          <ac:cxnSpMkLst>
            <pc:docMk/>
            <pc:sldMk cId="0" sldId="670"/>
            <ac:cxnSpMk id="56" creationId="{FD7B41B3-33A3-8D69-8474-4AC2034D2451}"/>
          </ac:cxnSpMkLst>
        </pc:cxnChg>
        <pc:cxnChg chg="del">
          <ac:chgData name="衡 董" userId="e283c472b8f92e35" providerId="LiveId" clId="{B31F1E64-5E55-40FF-97F6-B5D5B35E7529}" dt="2025-06-23T01:59:17.260" v="316" actId="478"/>
          <ac:cxnSpMkLst>
            <pc:docMk/>
            <pc:sldMk cId="0" sldId="670"/>
            <ac:cxnSpMk id="57" creationId="{36E45FBC-64A0-FBE3-9C6F-930AD1C195FD}"/>
          </ac:cxnSpMkLst>
        </pc:cxnChg>
        <pc:cxnChg chg="del">
          <ac:chgData name="衡 董" userId="e283c472b8f92e35" providerId="LiveId" clId="{B31F1E64-5E55-40FF-97F6-B5D5B35E7529}" dt="2025-06-23T01:59:17.260" v="316" actId="478"/>
          <ac:cxnSpMkLst>
            <pc:docMk/>
            <pc:sldMk cId="0" sldId="670"/>
            <ac:cxnSpMk id="59" creationId="{CFE2FD5A-9D21-60B1-2F94-6A6786158E20}"/>
          </ac:cxnSpMkLst>
        </pc:cxnChg>
      </pc:sldChg>
      <pc:sldChg chg="del">
        <pc:chgData name="衡 董" userId="e283c472b8f92e35" providerId="LiveId" clId="{B31F1E64-5E55-40FF-97F6-B5D5B35E7529}" dt="2025-06-23T01:48:09.089" v="17" actId="47"/>
        <pc:sldMkLst>
          <pc:docMk/>
          <pc:sldMk cId="1473685232" sldId="680"/>
        </pc:sldMkLst>
      </pc:sldChg>
      <pc:sldChg chg="del">
        <pc:chgData name="衡 董" userId="e283c472b8f92e35" providerId="LiveId" clId="{B31F1E64-5E55-40FF-97F6-B5D5B35E7529}" dt="2025-06-23T01:48:10.593" v="18" actId="47"/>
        <pc:sldMkLst>
          <pc:docMk/>
          <pc:sldMk cId="1067991402" sldId="697"/>
        </pc:sldMkLst>
      </pc:sldChg>
      <pc:sldChg chg="addSp delSp modSp mod modNotesTx">
        <pc:chgData name="衡 董" userId="e283c472b8f92e35" providerId="LiveId" clId="{B31F1E64-5E55-40FF-97F6-B5D5B35E7529}" dt="2025-06-23T07:27:21.012" v="2525" actId="20577"/>
        <pc:sldMkLst>
          <pc:docMk/>
          <pc:sldMk cId="424932352" sldId="699"/>
        </pc:sldMkLst>
        <pc:spChg chg="add del mod">
          <ac:chgData name="衡 董" userId="e283c472b8f92e35" providerId="LiveId" clId="{B31F1E64-5E55-40FF-97F6-B5D5B35E7529}" dt="2025-06-23T02:53:14.225" v="631"/>
          <ac:spMkLst>
            <pc:docMk/>
            <pc:sldMk cId="424932352" sldId="699"/>
            <ac:spMk id="3" creationId="{A361AF16-28CC-4141-2436-A884D5461294}"/>
          </ac:spMkLst>
        </pc:spChg>
        <pc:spChg chg="mod">
          <ac:chgData name="衡 董" userId="e283c472b8f92e35" providerId="LiveId" clId="{B31F1E64-5E55-40FF-97F6-B5D5B35E7529}" dt="2025-06-23T04:06:24.485" v="963"/>
          <ac:spMkLst>
            <pc:docMk/>
            <pc:sldMk cId="424932352" sldId="699"/>
            <ac:spMk id="4" creationId="{00000000-0000-0000-0000-000000000000}"/>
          </ac:spMkLst>
        </pc:spChg>
        <pc:spChg chg="add">
          <ac:chgData name="衡 董" userId="e283c472b8f92e35" providerId="LiveId" clId="{B31F1E64-5E55-40FF-97F6-B5D5B35E7529}" dt="2025-06-23T02:45:42.110" v="563"/>
          <ac:spMkLst>
            <pc:docMk/>
            <pc:sldMk cId="424932352" sldId="699"/>
            <ac:spMk id="5" creationId="{44F75C15-3C9F-FE53-1419-C3AAF0C05F27}"/>
          </ac:spMkLst>
        </pc:spChg>
        <pc:spChg chg="del">
          <ac:chgData name="衡 董" userId="e283c472b8f92e35" providerId="LiveId" clId="{B31F1E64-5E55-40FF-97F6-B5D5B35E7529}" dt="2025-06-23T02:05:17.787" v="399" actId="478"/>
          <ac:spMkLst>
            <pc:docMk/>
            <pc:sldMk cId="424932352" sldId="699"/>
            <ac:spMk id="6" creationId="{01FBA2EB-B663-DAAB-D358-ED13D3CF127B}"/>
          </ac:spMkLst>
        </pc:spChg>
        <pc:spChg chg="add">
          <ac:chgData name="衡 董" userId="e283c472b8f92e35" providerId="LiveId" clId="{B31F1E64-5E55-40FF-97F6-B5D5B35E7529}" dt="2025-06-23T02:45:45.412" v="564"/>
          <ac:spMkLst>
            <pc:docMk/>
            <pc:sldMk cId="424932352" sldId="699"/>
            <ac:spMk id="7" creationId="{DCD56087-A30C-32A0-61E9-23C3C677CF50}"/>
          </ac:spMkLst>
        </pc:spChg>
        <pc:spChg chg="add del mod">
          <ac:chgData name="衡 董" userId="e283c472b8f92e35" providerId="LiveId" clId="{B31F1E64-5E55-40FF-97F6-B5D5B35E7529}" dt="2025-06-23T02:51:22.555" v="626" actId="478"/>
          <ac:spMkLst>
            <pc:docMk/>
            <pc:sldMk cId="424932352" sldId="699"/>
            <ac:spMk id="9" creationId="{9E653A05-1E4F-061C-F857-1D060803B933}"/>
          </ac:spMkLst>
        </pc:spChg>
        <pc:spChg chg="add del mod">
          <ac:chgData name="衡 董" userId="e283c472b8f92e35" providerId="LiveId" clId="{B31F1E64-5E55-40FF-97F6-B5D5B35E7529}" dt="2025-06-23T02:53:34.424" v="634"/>
          <ac:spMkLst>
            <pc:docMk/>
            <pc:sldMk cId="424932352" sldId="699"/>
            <ac:spMk id="10" creationId="{CCFC0563-F59A-F8B5-CF95-8199E62FCC84}"/>
          </ac:spMkLst>
        </pc:spChg>
        <pc:spChg chg="add del mod">
          <ac:chgData name="衡 董" userId="e283c472b8f92e35" providerId="LiveId" clId="{B31F1E64-5E55-40FF-97F6-B5D5B35E7529}" dt="2025-06-23T03:03:08.169" v="781" actId="478"/>
          <ac:spMkLst>
            <pc:docMk/>
            <pc:sldMk cId="424932352" sldId="699"/>
            <ac:spMk id="12" creationId="{B2AC02E5-98FD-671C-D190-0ADC166F7CDF}"/>
          </ac:spMkLst>
        </pc:spChg>
        <pc:spChg chg="add mod">
          <ac:chgData name="衡 董" userId="e283c472b8f92e35" providerId="LiveId" clId="{B31F1E64-5E55-40FF-97F6-B5D5B35E7529}" dt="2025-06-23T03:03:53.667" v="791" actId="1076"/>
          <ac:spMkLst>
            <pc:docMk/>
            <pc:sldMk cId="424932352" sldId="699"/>
            <ac:spMk id="17" creationId="{7C4FF947-8A53-C6D1-41EA-24E90827BBB8}"/>
          </ac:spMkLst>
        </pc:spChg>
        <pc:spChg chg="add mod">
          <ac:chgData name="衡 董" userId="e283c472b8f92e35" providerId="LiveId" clId="{B31F1E64-5E55-40FF-97F6-B5D5B35E7529}" dt="2025-06-23T04:11:45.612" v="1061" actId="1076"/>
          <ac:spMkLst>
            <pc:docMk/>
            <pc:sldMk cId="424932352" sldId="699"/>
            <ac:spMk id="19" creationId="{CD8CCFFD-B9BC-E285-BB90-AA8B4F26D0F9}"/>
          </ac:spMkLst>
        </pc:spChg>
        <pc:spChg chg="add mod">
          <ac:chgData name="衡 董" userId="e283c472b8f92e35" providerId="LiveId" clId="{B31F1E64-5E55-40FF-97F6-B5D5B35E7529}" dt="2025-06-23T04:37:48.863" v="1145" actId="207"/>
          <ac:spMkLst>
            <pc:docMk/>
            <pc:sldMk cId="424932352" sldId="699"/>
            <ac:spMk id="21" creationId="{67BD4DDC-D945-9610-A587-03CCBFA26F40}"/>
          </ac:spMkLst>
        </pc:spChg>
        <pc:spChg chg="add mod">
          <ac:chgData name="衡 董" userId="e283c472b8f92e35" providerId="LiveId" clId="{B31F1E64-5E55-40FF-97F6-B5D5B35E7529}" dt="2025-06-23T04:11:45.612" v="1061" actId="1076"/>
          <ac:spMkLst>
            <pc:docMk/>
            <pc:sldMk cId="424932352" sldId="699"/>
            <ac:spMk id="22" creationId="{0EF5C381-794A-2451-56E0-A5ABA5F908FA}"/>
          </ac:spMkLst>
        </pc:spChg>
        <pc:spChg chg="add mod">
          <ac:chgData name="衡 董" userId="e283c472b8f92e35" providerId="LiveId" clId="{B31F1E64-5E55-40FF-97F6-B5D5B35E7529}" dt="2025-06-23T04:11:45.612" v="1061" actId="1076"/>
          <ac:spMkLst>
            <pc:docMk/>
            <pc:sldMk cId="424932352" sldId="699"/>
            <ac:spMk id="23" creationId="{702D8179-C9FF-E9B7-075F-8F117770EDBD}"/>
          </ac:spMkLst>
        </pc:spChg>
        <pc:spChg chg="add mod">
          <ac:chgData name="衡 董" userId="e283c472b8f92e35" providerId="LiveId" clId="{B31F1E64-5E55-40FF-97F6-B5D5B35E7529}" dt="2025-06-23T04:11:45.612" v="1061" actId="1076"/>
          <ac:spMkLst>
            <pc:docMk/>
            <pc:sldMk cId="424932352" sldId="699"/>
            <ac:spMk id="24" creationId="{9860142C-A32B-8A68-BCE4-C39388FA65A5}"/>
          </ac:spMkLst>
        </pc:spChg>
        <pc:spChg chg="add del mod">
          <ac:chgData name="衡 董" userId="e283c472b8f92e35" providerId="LiveId" clId="{B31F1E64-5E55-40FF-97F6-B5D5B35E7529}" dt="2025-06-23T03:06:44.222" v="825" actId="478"/>
          <ac:spMkLst>
            <pc:docMk/>
            <pc:sldMk cId="424932352" sldId="699"/>
            <ac:spMk id="25" creationId="{67D23C26-DEFE-F4C8-E4EA-E9F17B24A97E}"/>
          </ac:spMkLst>
        </pc:spChg>
        <pc:spChg chg="add del mod">
          <ac:chgData name="衡 董" userId="e283c472b8f92e35" providerId="LiveId" clId="{B31F1E64-5E55-40FF-97F6-B5D5B35E7529}" dt="2025-06-23T03:06:43.924" v="824" actId="478"/>
          <ac:spMkLst>
            <pc:docMk/>
            <pc:sldMk cId="424932352" sldId="699"/>
            <ac:spMk id="26" creationId="{58B187FB-EF2C-31EC-E0CA-625257DC3635}"/>
          </ac:spMkLst>
        </pc:spChg>
        <pc:spChg chg="mod">
          <ac:chgData name="衡 董" userId="e283c472b8f92e35" providerId="LiveId" clId="{B31F1E64-5E55-40FF-97F6-B5D5B35E7529}" dt="2025-06-23T04:09:26.585" v="1032" actId="165"/>
          <ac:spMkLst>
            <pc:docMk/>
            <pc:sldMk cId="424932352" sldId="699"/>
            <ac:spMk id="52" creationId="{86AE8990-7750-2231-5A1B-7DEEC5FE9349}"/>
          </ac:spMkLst>
        </pc:spChg>
        <pc:spChg chg="del mod">
          <ac:chgData name="衡 董" userId="e283c472b8f92e35" providerId="LiveId" clId="{B31F1E64-5E55-40FF-97F6-B5D5B35E7529}" dt="2025-06-23T04:07:35.943" v="990" actId="478"/>
          <ac:spMkLst>
            <pc:docMk/>
            <pc:sldMk cId="424932352" sldId="699"/>
            <ac:spMk id="54" creationId="{FFF7643D-B396-316B-BCD9-2B22256B53AF}"/>
          </ac:spMkLst>
        </pc:spChg>
        <pc:spChg chg="mod">
          <ac:chgData name="衡 董" userId="e283c472b8f92e35" providerId="LiveId" clId="{B31F1E64-5E55-40FF-97F6-B5D5B35E7529}" dt="2025-06-23T01:58:14.239" v="310" actId="404"/>
          <ac:spMkLst>
            <pc:docMk/>
            <pc:sldMk cId="424932352" sldId="699"/>
            <ac:spMk id="55" creationId="{F89177ED-AC8B-11D3-C7EC-0282C7CDBC6C}"/>
          </ac:spMkLst>
        </pc:spChg>
        <pc:spChg chg="mod">
          <ac:chgData name="衡 董" userId="e283c472b8f92e35" providerId="LiveId" clId="{B31F1E64-5E55-40FF-97F6-B5D5B35E7529}" dt="2025-06-23T01:58:34.555" v="311"/>
          <ac:spMkLst>
            <pc:docMk/>
            <pc:sldMk cId="424932352" sldId="699"/>
            <ac:spMk id="56" creationId="{EAC6B829-5801-1084-734F-E8AEC8D5E4AA}"/>
          </ac:spMkLst>
        </pc:spChg>
        <pc:spChg chg="mod">
          <ac:chgData name="衡 董" userId="e283c472b8f92e35" providerId="LiveId" clId="{B31F1E64-5E55-40FF-97F6-B5D5B35E7529}" dt="2025-06-23T01:58:40.786" v="312"/>
          <ac:spMkLst>
            <pc:docMk/>
            <pc:sldMk cId="424932352" sldId="699"/>
            <ac:spMk id="57" creationId="{D273A0AA-5622-1BFB-A49C-13FF8335FD3E}"/>
          </ac:spMkLst>
        </pc:spChg>
        <pc:spChg chg="mod">
          <ac:chgData name="衡 董" userId="e283c472b8f92e35" providerId="LiveId" clId="{B31F1E64-5E55-40FF-97F6-B5D5B35E7529}" dt="2025-06-23T01:58:49.525" v="313"/>
          <ac:spMkLst>
            <pc:docMk/>
            <pc:sldMk cId="424932352" sldId="699"/>
            <ac:spMk id="58" creationId="{87A8F494-114C-D463-9DFD-5AA537045922}"/>
          </ac:spMkLst>
        </pc:spChg>
        <pc:spChg chg="mod">
          <ac:chgData name="衡 董" userId="e283c472b8f92e35" providerId="LiveId" clId="{B31F1E64-5E55-40FF-97F6-B5D5B35E7529}" dt="2025-06-23T01:58:54.892" v="314"/>
          <ac:spMkLst>
            <pc:docMk/>
            <pc:sldMk cId="424932352" sldId="699"/>
            <ac:spMk id="59" creationId="{1D08388C-F18A-2EA9-80F9-2FA3A321C684}"/>
          </ac:spMkLst>
        </pc:spChg>
        <pc:spChg chg="mod">
          <ac:chgData name="衡 董" userId="e283c472b8f92e35" providerId="LiveId" clId="{B31F1E64-5E55-40FF-97F6-B5D5B35E7529}" dt="2025-06-23T01:58:59.961" v="315"/>
          <ac:spMkLst>
            <pc:docMk/>
            <pc:sldMk cId="424932352" sldId="699"/>
            <ac:spMk id="60" creationId="{6432CA0F-1B38-3AAB-D774-9A27E09267DF}"/>
          </ac:spMkLst>
        </pc:spChg>
        <pc:spChg chg="del mod">
          <ac:chgData name="衡 董" userId="e283c472b8f92e35" providerId="LiveId" clId="{B31F1E64-5E55-40FF-97F6-B5D5B35E7529}" dt="2025-06-23T03:08:11.902" v="843" actId="478"/>
          <ac:spMkLst>
            <pc:docMk/>
            <pc:sldMk cId="424932352" sldId="699"/>
            <ac:spMk id="68" creationId="{AB9BE846-7B83-B801-CB78-81FED50A10B7}"/>
          </ac:spMkLst>
        </pc:spChg>
        <pc:spChg chg="add del">
          <ac:chgData name="衡 董" userId="e283c472b8f92e35" providerId="LiveId" clId="{B31F1E64-5E55-40FF-97F6-B5D5B35E7529}" dt="2025-06-23T04:04:07.667" v="907" actId="22"/>
          <ac:spMkLst>
            <pc:docMk/>
            <pc:sldMk cId="424932352" sldId="699"/>
            <ac:spMk id="73" creationId="{60AE2D15-CE28-4661-B7CA-A222D5B04A78}"/>
          </ac:spMkLst>
        </pc:spChg>
        <pc:spChg chg="add del mod">
          <ac:chgData name="衡 董" userId="e283c472b8f92e35" providerId="LiveId" clId="{B31F1E64-5E55-40FF-97F6-B5D5B35E7529}" dt="2025-06-23T04:38:09.899" v="1148" actId="207"/>
          <ac:spMkLst>
            <pc:docMk/>
            <pc:sldMk cId="424932352" sldId="699"/>
            <ac:spMk id="75" creationId="{48C54A12-19D7-7C39-7810-FECDDC4BC9DE}"/>
          </ac:spMkLst>
        </pc:spChg>
        <pc:grpChg chg="del">
          <ac:chgData name="衡 董" userId="e283c472b8f92e35" providerId="LiveId" clId="{B31F1E64-5E55-40FF-97F6-B5D5B35E7529}" dt="2025-06-23T02:05:17.787" v="399" actId="478"/>
          <ac:grpSpMkLst>
            <pc:docMk/>
            <pc:sldMk cId="424932352" sldId="699"/>
            <ac:grpSpMk id="34" creationId="{4221E9E6-CB0E-0295-0354-92E9AECCD393}"/>
          </ac:grpSpMkLst>
        </pc:grpChg>
        <pc:grpChg chg="del">
          <ac:chgData name="衡 董" userId="e283c472b8f92e35" providerId="LiveId" clId="{B31F1E64-5E55-40FF-97F6-B5D5B35E7529}" dt="2025-06-23T02:05:17.787" v="399" actId="478"/>
          <ac:grpSpMkLst>
            <pc:docMk/>
            <pc:sldMk cId="424932352" sldId="699"/>
            <ac:grpSpMk id="41" creationId="{131AB806-B363-2F07-7D5C-D62B83F53754}"/>
          </ac:grpSpMkLst>
        </pc:grpChg>
        <pc:grpChg chg="del">
          <ac:chgData name="衡 董" userId="e283c472b8f92e35" providerId="LiveId" clId="{B31F1E64-5E55-40FF-97F6-B5D5B35E7529}" dt="2025-06-23T02:05:17.787" v="399" actId="478"/>
          <ac:grpSpMkLst>
            <pc:docMk/>
            <pc:sldMk cId="424932352" sldId="699"/>
            <ac:grpSpMk id="42" creationId="{061F997E-D531-B311-A4E4-45CEBD011D27}"/>
          </ac:grpSpMkLst>
        </pc:grpChg>
        <pc:grpChg chg="del">
          <ac:chgData name="衡 董" userId="e283c472b8f92e35" providerId="LiveId" clId="{B31F1E64-5E55-40FF-97F6-B5D5B35E7529}" dt="2025-06-23T02:05:17.787" v="399" actId="478"/>
          <ac:grpSpMkLst>
            <pc:docMk/>
            <pc:sldMk cId="424932352" sldId="699"/>
            <ac:grpSpMk id="43" creationId="{47A6771A-2689-4533-89F9-112231A244A5}"/>
          </ac:grpSpMkLst>
        </pc:grpChg>
        <pc:grpChg chg="add mod ord topLvl">
          <ac:chgData name="衡 董" userId="e283c472b8f92e35" providerId="LiveId" clId="{B31F1E64-5E55-40FF-97F6-B5D5B35E7529}" dt="2025-06-23T04:10:53.262" v="1050" actId="14100"/>
          <ac:grpSpMkLst>
            <pc:docMk/>
            <pc:sldMk cId="424932352" sldId="699"/>
            <ac:grpSpMk id="51" creationId="{4251D40E-9F2D-93EC-0E38-F395DC584698}"/>
          </ac:grpSpMkLst>
        </pc:grpChg>
        <pc:grpChg chg="del mod">
          <ac:chgData name="衡 董" userId="e283c472b8f92e35" providerId="LiveId" clId="{B31F1E64-5E55-40FF-97F6-B5D5B35E7529}" dt="2025-06-23T04:07:35.943" v="990" actId="478"/>
          <ac:grpSpMkLst>
            <pc:docMk/>
            <pc:sldMk cId="424932352" sldId="699"/>
            <ac:grpSpMk id="53" creationId="{0E89D581-921E-7ABD-C50D-C900DA97A3BE}"/>
          </ac:grpSpMkLst>
        </pc:grpChg>
        <pc:grpChg chg="add mod topLvl">
          <ac:chgData name="衡 董" userId="e283c472b8f92e35" providerId="LiveId" clId="{B31F1E64-5E55-40FF-97F6-B5D5B35E7529}" dt="2025-06-23T04:09:28.899" v="1033" actId="1076"/>
          <ac:grpSpMkLst>
            <pc:docMk/>
            <pc:sldMk cId="424932352" sldId="699"/>
            <ac:grpSpMk id="70" creationId="{4FDC42E2-71F4-5AFC-F47E-4830D2A5117C}"/>
          </ac:grpSpMkLst>
        </pc:grpChg>
        <pc:grpChg chg="add del mod">
          <ac:chgData name="衡 董" userId="e283c472b8f92e35" providerId="LiveId" clId="{B31F1E64-5E55-40FF-97F6-B5D5B35E7529}" dt="2025-06-23T04:09:26.585" v="1032" actId="165"/>
          <ac:grpSpMkLst>
            <pc:docMk/>
            <pc:sldMk cId="424932352" sldId="699"/>
            <ac:grpSpMk id="71" creationId="{181697CD-141E-C7FA-6FB5-F810BD2FF6BF}"/>
          </ac:grpSpMkLst>
        </pc:grpChg>
        <pc:picChg chg="add del mod">
          <ac:chgData name="衡 董" userId="e283c472b8f92e35" providerId="LiveId" clId="{B31F1E64-5E55-40FF-97F6-B5D5B35E7529}" dt="2025-06-23T03:03:08.788" v="782" actId="478"/>
          <ac:picMkLst>
            <pc:docMk/>
            <pc:sldMk cId="424932352" sldId="699"/>
            <ac:picMk id="14" creationId="{83846E17-0580-326C-E486-0B0631D39195}"/>
          </ac:picMkLst>
        </pc:picChg>
        <pc:picChg chg="del">
          <ac:chgData name="衡 董" userId="e283c472b8f92e35" providerId="LiveId" clId="{B31F1E64-5E55-40FF-97F6-B5D5B35E7529}" dt="2025-06-23T01:47:51.325" v="8" actId="478"/>
          <ac:picMkLst>
            <pc:docMk/>
            <pc:sldMk cId="424932352" sldId="699"/>
            <ac:picMk id="39" creationId="{3A3E6C85-672A-4DBD-A32B-E6D358C4A1A1}"/>
          </ac:picMkLst>
        </pc:picChg>
        <pc:picChg chg="del">
          <ac:chgData name="衡 董" userId="e283c472b8f92e35" providerId="LiveId" clId="{B31F1E64-5E55-40FF-97F6-B5D5B35E7529}" dt="2025-06-23T02:05:10.741" v="398" actId="478"/>
          <ac:picMkLst>
            <pc:docMk/>
            <pc:sldMk cId="424932352" sldId="699"/>
            <ac:picMk id="47" creationId="{177CA134-99C2-4D8B-8C06-C11713ED232A}"/>
          </ac:picMkLst>
        </pc:picChg>
        <pc:picChg chg="add mod">
          <ac:chgData name="衡 董" userId="e283c472b8f92e35" providerId="LiveId" clId="{B31F1E64-5E55-40FF-97F6-B5D5B35E7529}" dt="2025-06-23T04:56:45.417" v="1391" actId="1076"/>
          <ac:picMkLst>
            <pc:docMk/>
            <pc:sldMk cId="424932352" sldId="699"/>
            <ac:picMk id="84" creationId="{6F1DF640-2002-3693-446C-2416C9CC23F6}"/>
          </ac:picMkLst>
        </pc:picChg>
        <pc:picChg chg="add del mod">
          <ac:chgData name="衡 董" userId="e283c472b8f92e35" providerId="LiveId" clId="{B31F1E64-5E55-40FF-97F6-B5D5B35E7529}" dt="2025-06-23T04:06:35.206" v="968" actId="21"/>
          <ac:picMkLst>
            <pc:docMk/>
            <pc:sldMk cId="424932352" sldId="699"/>
            <ac:picMk id="1028" creationId="{6F1DF640-2002-3693-446C-2416C9CC23F6}"/>
          </ac:picMkLst>
        </pc:picChg>
        <pc:cxnChg chg="add del mod">
          <ac:chgData name="衡 董" userId="e283c472b8f92e35" providerId="LiveId" clId="{B31F1E64-5E55-40FF-97F6-B5D5B35E7529}" dt="2025-06-23T04:09:10.340" v="1027" actId="478"/>
          <ac:cxnSpMkLst>
            <pc:docMk/>
            <pc:sldMk cId="424932352" sldId="699"/>
            <ac:cxnSpMk id="28" creationId="{C18425AF-96D7-A164-1FF3-7E43CB507282}"/>
          </ac:cxnSpMkLst>
        </pc:cxnChg>
        <pc:cxnChg chg="add del mod">
          <ac:chgData name="衡 董" userId="e283c472b8f92e35" providerId="LiveId" clId="{B31F1E64-5E55-40FF-97F6-B5D5B35E7529}" dt="2025-06-23T04:09:05.256" v="1023" actId="478"/>
          <ac:cxnSpMkLst>
            <pc:docMk/>
            <pc:sldMk cId="424932352" sldId="699"/>
            <ac:cxnSpMk id="31" creationId="{C0AC6322-F72B-9394-CBF7-DFD6ABF61E82}"/>
          </ac:cxnSpMkLst>
        </pc:cxnChg>
        <pc:cxnChg chg="add del mod">
          <ac:chgData name="衡 董" userId="e283c472b8f92e35" providerId="LiveId" clId="{B31F1E64-5E55-40FF-97F6-B5D5B35E7529}" dt="2025-06-23T04:08:03.268" v="1000" actId="478"/>
          <ac:cxnSpMkLst>
            <pc:docMk/>
            <pc:sldMk cId="424932352" sldId="699"/>
            <ac:cxnSpMk id="40" creationId="{30D4C83D-BC67-629C-E404-0460D4F407E5}"/>
          </ac:cxnSpMkLst>
        </pc:cxnChg>
        <pc:cxnChg chg="del">
          <ac:chgData name="衡 董" userId="e283c472b8f92e35" providerId="LiveId" clId="{B31F1E64-5E55-40FF-97F6-B5D5B35E7529}" dt="2025-06-23T02:05:17.787" v="399" actId="478"/>
          <ac:cxnSpMkLst>
            <pc:docMk/>
            <pc:sldMk cId="424932352" sldId="699"/>
            <ac:cxnSpMk id="46" creationId="{BC92AA12-DBAF-4175-9835-41477A8A50DC}"/>
          </ac:cxnSpMkLst>
        </pc:cxnChg>
        <pc:cxnChg chg="del">
          <ac:chgData name="衡 董" userId="e283c472b8f92e35" providerId="LiveId" clId="{B31F1E64-5E55-40FF-97F6-B5D5B35E7529}" dt="2025-06-23T02:05:17.787" v="399" actId="478"/>
          <ac:cxnSpMkLst>
            <pc:docMk/>
            <pc:sldMk cId="424932352" sldId="699"/>
            <ac:cxnSpMk id="48" creationId="{75D474B9-F858-B089-4CD8-0CD99117C457}"/>
          </ac:cxnSpMkLst>
        </pc:cxnChg>
        <pc:cxnChg chg="add del mod">
          <ac:chgData name="衡 董" userId="e283c472b8f92e35" providerId="LiveId" clId="{B31F1E64-5E55-40FF-97F6-B5D5B35E7529}" dt="2025-06-23T04:09:08.313" v="1026" actId="478"/>
          <ac:cxnSpMkLst>
            <pc:docMk/>
            <pc:sldMk cId="424932352" sldId="699"/>
            <ac:cxnSpMk id="50" creationId="{C8023B88-AC39-CDD5-D979-A62C5E54AED0}"/>
          </ac:cxnSpMkLst>
        </pc:cxnChg>
        <pc:cxnChg chg="mod">
          <ac:chgData name="衡 董" userId="e283c472b8f92e35" providerId="LiveId" clId="{B31F1E64-5E55-40FF-97F6-B5D5B35E7529}" dt="2025-06-23T04:10:40.161" v="1047" actId="1076"/>
          <ac:cxnSpMkLst>
            <pc:docMk/>
            <pc:sldMk cId="424932352" sldId="699"/>
            <ac:cxnSpMk id="69" creationId="{B5D97CC8-2C2E-9592-14F0-73C0C8501E7E}"/>
          </ac:cxnSpMkLst>
        </pc:cxnChg>
        <pc:cxnChg chg="add mod">
          <ac:chgData name="衡 董" userId="e283c472b8f92e35" providerId="LiveId" clId="{B31F1E64-5E55-40FF-97F6-B5D5B35E7529}" dt="2025-06-23T04:11:45.612" v="1061" actId="1076"/>
          <ac:cxnSpMkLst>
            <pc:docMk/>
            <pc:sldMk cId="424932352" sldId="699"/>
            <ac:cxnSpMk id="86" creationId="{2D7E3D58-4D3A-B0ED-0006-2FE02546FD84}"/>
          </ac:cxnSpMkLst>
        </pc:cxnChg>
        <pc:cxnChg chg="add mod">
          <ac:chgData name="衡 董" userId="e283c472b8f92e35" providerId="LiveId" clId="{B31F1E64-5E55-40FF-97F6-B5D5B35E7529}" dt="2025-06-23T04:11:45.612" v="1061" actId="1076"/>
          <ac:cxnSpMkLst>
            <pc:docMk/>
            <pc:sldMk cId="424932352" sldId="699"/>
            <ac:cxnSpMk id="88" creationId="{F486A5CD-5F4F-63A9-50CB-F6D41376EAA3}"/>
          </ac:cxnSpMkLst>
        </pc:cxnChg>
        <pc:cxnChg chg="add mod">
          <ac:chgData name="衡 董" userId="e283c472b8f92e35" providerId="LiveId" clId="{B31F1E64-5E55-40FF-97F6-B5D5B35E7529}" dt="2025-06-23T04:11:45.612" v="1061" actId="1076"/>
          <ac:cxnSpMkLst>
            <pc:docMk/>
            <pc:sldMk cId="424932352" sldId="699"/>
            <ac:cxnSpMk id="90" creationId="{0A3083F9-CA45-4BA4-CBBA-D6372BC69A50}"/>
          </ac:cxnSpMkLst>
        </pc:cxnChg>
        <pc:cxnChg chg="add mod">
          <ac:chgData name="衡 董" userId="e283c472b8f92e35" providerId="LiveId" clId="{B31F1E64-5E55-40FF-97F6-B5D5B35E7529}" dt="2025-06-23T04:11:45.612" v="1061" actId="1076"/>
          <ac:cxnSpMkLst>
            <pc:docMk/>
            <pc:sldMk cId="424932352" sldId="699"/>
            <ac:cxnSpMk id="92" creationId="{9AD747FB-4931-A2A9-3574-B107A9FE09A1}"/>
          </ac:cxnSpMkLst>
        </pc:cxnChg>
      </pc:sldChg>
      <pc:sldChg chg="addSp delSp modSp del">
        <pc:chgData name="衡 董" userId="e283c472b8f92e35" providerId="LiveId" clId="{B31F1E64-5E55-40FF-97F6-B5D5B35E7529}" dt="2025-06-23T02:05:56.966" v="424" actId="47"/>
        <pc:sldMkLst>
          <pc:docMk/>
          <pc:sldMk cId="1659262809" sldId="701"/>
        </pc:sldMkLst>
        <pc:spChg chg="add mod">
          <ac:chgData name="衡 董" userId="e283c472b8f92e35" providerId="LiveId" clId="{B31F1E64-5E55-40FF-97F6-B5D5B35E7529}" dt="2025-06-23T02:01:31.913" v="332"/>
          <ac:spMkLst>
            <pc:docMk/>
            <pc:sldMk cId="1659262809" sldId="701"/>
            <ac:spMk id="3" creationId="{2434B742-C0DA-C4D3-E5A0-99C7EA520907}"/>
          </ac:spMkLst>
        </pc:spChg>
        <pc:spChg chg="add mod">
          <ac:chgData name="衡 董" userId="e283c472b8f92e35" providerId="LiveId" clId="{B31F1E64-5E55-40FF-97F6-B5D5B35E7529}" dt="2025-06-23T02:01:31.913" v="332"/>
          <ac:spMkLst>
            <pc:docMk/>
            <pc:sldMk cId="1659262809" sldId="701"/>
            <ac:spMk id="5" creationId="{82E7D5B1-9A73-DAC1-0D02-22DD9D72D0FB}"/>
          </ac:spMkLst>
        </pc:spChg>
        <pc:spChg chg="add mod">
          <ac:chgData name="衡 董" userId="e283c472b8f92e35" providerId="LiveId" clId="{B31F1E64-5E55-40FF-97F6-B5D5B35E7529}" dt="2025-06-23T02:01:31.913" v="332"/>
          <ac:spMkLst>
            <pc:docMk/>
            <pc:sldMk cId="1659262809" sldId="701"/>
            <ac:spMk id="6" creationId="{3DF2E212-6A3B-1E9D-553B-594ADB814ED3}"/>
          </ac:spMkLst>
        </pc:spChg>
        <pc:spChg chg="add mod">
          <ac:chgData name="衡 董" userId="e283c472b8f92e35" providerId="LiveId" clId="{B31F1E64-5E55-40FF-97F6-B5D5B35E7529}" dt="2025-06-23T02:01:31.913" v="332"/>
          <ac:spMkLst>
            <pc:docMk/>
            <pc:sldMk cId="1659262809" sldId="701"/>
            <ac:spMk id="7" creationId="{06DCE002-C240-2D8C-026F-C7DAA65144CE}"/>
          </ac:spMkLst>
        </pc:spChg>
        <pc:spChg chg="add mod">
          <ac:chgData name="衡 董" userId="e283c472b8f92e35" providerId="LiveId" clId="{B31F1E64-5E55-40FF-97F6-B5D5B35E7529}" dt="2025-06-23T02:01:31.913" v="332"/>
          <ac:spMkLst>
            <pc:docMk/>
            <pc:sldMk cId="1659262809" sldId="701"/>
            <ac:spMk id="8" creationId="{76E7711E-3B44-444B-920A-4549FC62E658}"/>
          </ac:spMkLst>
        </pc:spChg>
        <pc:spChg chg="add mod">
          <ac:chgData name="衡 董" userId="e283c472b8f92e35" providerId="LiveId" clId="{B31F1E64-5E55-40FF-97F6-B5D5B35E7529}" dt="2025-06-23T02:01:31.913" v="332"/>
          <ac:spMkLst>
            <pc:docMk/>
            <pc:sldMk cId="1659262809" sldId="701"/>
            <ac:spMk id="9" creationId="{6EB1DF14-EE8F-7363-36C7-0482DDAB482C}"/>
          </ac:spMkLst>
        </pc:spChg>
        <pc:spChg chg="mod">
          <ac:chgData name="衡 董" userId="e283c472b8f92e35" providerId="LiveId" clId="{B31F1E64-5E55-40FF-97F6-B5D5B35E7529}" dt="2025-06-23T02:01:31.913" v="332"/>
          <ac:spMkLst>
            <pc:docMk/>
            <pc:sldMk cId="1659262809" sldId="701"/>
            <ac:spMk id="11" creationId="{2886166F-058C-0D57-389B-670406A1052E}"/>
          </ac:spMkLst>
        </pc:spChg>
        <pc:spChg chg="mod">
          <ac:chgData name="衡 董" userId="e283c472b8f92e35" providerId="LiveId" clId="{B31F1E64-5E55-40FF-97F6-B5D5B35E7529}" dt="2025-06-23T02:01:31.913" v="332"/>
          <ac:spMkLst>
            <pc:docMk/>
            <pc:sldMk cId="1659262809" sldId="701"/>
            <ac:spMk id="12" creationId="{8AFC2AD4-4898-F67D-F857-1F3D321E5631}"/>
          </ac:spMkLst>
        </pc:spChg>
        <pc:spChg chg="del mod">
          <ac:chgData name="衡 董" userId="e283c472b8f92e35" providerId="LiveId" clId="{B31F1E64-5E55-40FF-97F6-B5D5B35E7529}" dt="2025-06-23T02:01:28.031" v="331" actId="478"/>
          <ac:spMkLst>
            <pc:docMk/>
            <pc:sldMk cId="1659262809" sldId="701"/>
            <ac:spMk id="46" creationId="{3D1A2CB8-D300-B0A9-DD56-B64A03733E45}"/>
          </ac:spMkLst>
        </pc:spChg>
        <pc:spChg chg="del">
          <ac:chgData name="衡 董" userId="e283c472b8f92e35" providerId="LiveId" clId="{B31F1E64-5E55-40FF-97F6-B5D5B35E7529}" dt="2025-06-23T02:01:28.031" v="331" actId="478"/>
          <ac:spMkLst>
            <pc:docMk/>
            <pc:sldMk cId="1659262809" sldId="701"/>
            <ac:spMk id="47" creationId="{18A96697-A400-27A8-AF2E-21C9B85A1F4C}"/>
          </ac:spMkLst>
        </pc:spChg>
        <pc:spChg chg="del">
          <ac:chgData name="衡 董" userId="e283c472b8f92e35" providerId="LiveId" clId="{B31F1E64-5E55-40FF-97F6-B5D5B35E7529}" dt="2025-06-23T02:01:28.031" v="331" actId="478"/>
          <ac:spMkLst>
            <pc:docMk/>
            <pc:sldMk cId="1659262809" sldId="701"/>
            <ac:spMk id="48" creationId="{B261F3B5-D721-782C-88FA-AA9864008292}"/>
          </ac:spMkLst>
        </pc:spChg>
        <pc:spChg chg="del">
          <ac:chgData name="衡 董" userId="e283c472b8f92e35" providerId="LiveId" clId="{B31F1E64-5E55-40FF-97F6-B5D5B35E7529}" dt="2025-06-23T02:01:28.031" v="331" actId="478"/>
          <ac:spMkLst>
            <pc:docMk/>
            <pc:sldMk cId="1659262809" sldId="701"/>
            <ac:spMk id="49" creationId="{00AEF274-6CC4-3550-7C98-26A132732355}"/>
          </ac:spMkLst>
        </pc:spChg>
        <pc:spChg chg="del">
          <ac:chgData name="衡 董" userId="e283c472b8f92e35" providerId="LiveId" clId="{B31F1E64-5E55-40FF-97F6-B5D5B35E7529}" dt="2025-06-23T02:01:28.031" v="331" actId="478"/>
          <ac:spMkLst>
            <pc:docMk/>
            <pc:sldMk cId="1659262809" sldId="701"/>
            <ac:spMk id="50" creationId="{193E7365-A0DC-2566-5246-0F6DA948D321}"/>
          </ac:spMkLst>
        </pc:spChg>
        <pc:spChg chg="del">
          <ac:chgData name="衡 董" userId="e283c472b8f92e35" providerId="LiveId" clId="{B31F1E64-5E55-40FF-97F6-B5D5B35E7529}" dt="2025-06-23T02:01:28.031" v="331" actId="478"/>
          <ac:spMkLst>
            <pc:docMk/>
            <pc:sldMk cId="1659262809" sldId="701"/>
            <ac:spMk id="51" creationId="{A9281E3F-09BA-B656-BAB1-4D1DA6F50454}"/>
          </ac:spMkLst>
        </pc:spChg>
        <pc:grpChg chg="add mod">
          <ac:chgData name="衡 董" userId="e283c472b8f92e35" providerId="LiveId" clId="{B31F1E64-5E55-40FF-97F6-B5D5B35E7529}" dt="2025-06-23T02:01:31.913" v="332"/>
          <ac:grpSpMkLst>
            <pc:docMk/>
            <pc:sldMk cId="1659262809" sldId="701"/>
            <ac:grpSpMk id="10" creationId="{86BA2893-9F14-EAC4-1E63-588B2E9A489C}"/>
          </ac:grpSpMkLst>
        </pc:grpChg>
        <pc:grpChg chg="del">
          <ac:chgData name="衡 董" userId="e283c472b8f92e35" providerId="LiveId" clId="{B31F1E64-5E55-40FF-97F6-B5D5B35E7529}" dt="2025-06-23T02:01:28.031" v="331" actId="478"/>
          <ac:grpSpMkLst>
            <pc:docMk/>
            <pc:sldMk cId="1659262809" sldId="701"/>
            <ac:grpSpMk id="52" creationId="{68300151-F97B-ED33-9429-DC459C7C936D}"/>
          </ac:grpSpMkLst>
        </pc:grpChg>
        <pc:picChg chg="del">
          <ac:chgData name="衡 董" userId="e283c472b8f92e35" providerId="LiveId" clId="{B31F1E64-5E55-40FF-97F6-B5D5B35E7529}" dt="2025-06-23T02:01:28.031" v="331" actId="478"/>
          <ac:picMkLst>
            <pc:docMk/>
            <pc:sldMk cId="1659262809" sldId="701"/>
            <ac:picMk id="28" creationId="{A5766E4D-13FC-4D80-B218-B753B3CB9538}"/>
          </ac:picMkLst>
        </pc:picChg>
        <pc:cxnChg chg="add mod">
          <ac:chgData name="衡 董" userId="e283c472b8f92e35" providerId="LiveId" clId="{B31F1E64-5E55-40FF-97F6-B5D5B35E7529}" dt="2025-06-23T02:01:31.913" v="332"/>
          <ac:cxnSpMkLst>
            <pc:docMk/>
            <pc:sldMk cId="1659262809" sldId="701"/>
            <ac:cxnSpMk id="15" creationId="{245D70DF-11D9-F4FC-CC37-65674CFE1B5B}"/>
          </ac:cxnSpMkLst>
        </pc:cxnChg>
        <pc:cxnChg chg="del">
          <ac:chgData name="衡 董" userId="e283c472b8f92e35" providerId="LiveId" clId="{B31F1E64-5E55-40FF-97F6-B5D5B35E7529}" dt="2025-06-23T02:01:28.031" v="331" actId="478"/>
          <ac:cxnSpMkLst>
            <pc:docMk/>
            <pc:sldMk cId="1659262809" sldId="701"/>
            <ac:cxnSpMk id="55" creationId="{A25B44AC-8B48-B902-502F-572ED2D7A489}"/>
          </ac:cxnSpMkLst>
        </pc:cxnChg>
        <pc:cxnChg chg="del">
          <ac:chgData name="衡 董" userId="e283c472b8f92e35" providerId="LiveId" clId="{B31F1E64-5E55-40FF-97F6-B5D5B35E7529}" dt="2025-06-23T02:01:28.031" v="331" actId="478"/>
          <ac:cxnSpMkLst>
            <pc:docMk/>
            <pc:sldMk cId="1659262809" sldId="701"/>
            <ac:cxnSpMk id="56" creationId="{5C17C209-8FF5-3FF7-02BA-DCFF157EB79E}"/>
          </ac:cxnSpMkLst>
        </pc:cxnChg>
      </pc:sldChg>
      <pc:sldChg chg="addSp delSp modSp del">
        <pc:chgData name="衡 董" userId="e283c472b8f92e35" providerId="LiveId" clId="{B31F1E64-5E55-40FF-97F6-B5D5B35E7529}" dt="2025-06-23T02:31:31.685" v="554" actId="47"/>
        <pc:sldMkLst>
          <pc:docMk/>
          <pc:sldMk cId="4232862018" sldId="704"/>
        </pc:sldMkLst>
        <pc:spChg chg="add mod">
          <ac:chgData name="衡 董" userId="e283c472b8f92e35" providerId="LiveId" clId="{B31F1E64-5E55-40FF-97F6-B5D5B35E7529}" dt="2025-06-23T02:02:38.662" v="345"/>
          <ac:spMkLst>
            <pc:docMk/>
            <pc:sldMk cId="4232862018" sldId="704"/>
            <ac:spMk id="2" creationId="{E6BA04FD-ADD5-1013-55DC-C29246DB598D}"/>
          </ac:spMkLst>
        </pc:spChg>
        <pc:spChg chg="add mod">
          <ac:chgData name="衡 董" userId="e283c472b8f92e35" providerId="LiveId" clId="{B31F1E64-5E55-40FF-97F6-B5D5B35E7529}" dt="2025-06-23T02:02:38.662" v="345"/>
          <ac:spMkLst>
            <pc:docMk/>
            <pc:sldMk cId="4232862018" sldId="704"/>
            <ac:spMk id="3" creationId="{55B75DFF-D393-7BE0-5B19-5FD483EF6401}"/>
          </ac:spMkLst>
        </pc:spChg>
        <pc:spChg chg="add mod">
          <ac:chgData name="衡 董" userId="e283c472b8f92e35" providerId="LiveId" clId="{B31F1E64-5E55-40FF-97F6-B5D5B35E7529}" dt="2025-06-23T02:02:38.662" v="345"/>
          <ac:spMkLst>
            <pc:docMk/>
            <pc:sldMk cId="4232862018" sldId="704"/>
            <ac:spMk id="5" creationId="{D8D4CED5-6EC5-2574-441C-FCDA0CDE3410}"/>
          </ac:spMkLst>
        </pc:spChg>
        <pc:spChg chg="add mod">
          <ac:chgData name="衡 董" userId="e283c472b8f92e35" providerId="LiveId" clId="{B31F1E64-5E55-40FF-97F6-B5D5B35E7529}" dt="2025-06-23T02:02:38.662" v="345"/>
          <ac:spMkLst>
            <pc:docMk/>
            <pc:sldMk cId="4232862018" sldId="704"/>
            <ac:spMk id="6" creationId="{B6439901-C062-7E2A-6F61-60A2ED3DBE8D}"/>
          </ac:spMkLst>
        </pc:spChg>
        <pc:spChg chg="add mod">
          <ac:chgData name="衡 董" userId="e283c472b8f92e35" providerId="LiveId" clId="{B31F1E64-5E55-40FF-97F6-B5D5B35E7529}" dt="2025-06-23T02:02:38.662" v="345"/>
          <ac:spMkLst>
            <pc:docMk/>
            <pc:sldMk cId="4232862018" sldId="704"/>
            <ac:spMk id="7" creationId="{71D49046-ED3A-E822-8F65-BB9D475CEF9F}"/>
          </ac:spMkLst>
        </pc:spChg>
        <pc:spChg chg="add mod">
          <ac:chgData name="衡 董" userId="e283c472b8f92e35" providerId="LiveId" clId="{B31F1E64-5E55-40FF-97F6-B5D5B35E7529}" dt="2025-06-23T02:02:38.662" v="345"/>
          <ac:spMkLst>
            <pc:docMk/>
            <pc:sldMk cId="4232862018" sldId="704"/>
            <ac:spMk id="8" creationId="{996035BE-F9E7-68FA-2D0D-853E5119649F}"/>
          </ac:spMkLst>
        </pc:spChg>
        <pc:spChg chg="mod">
          <ac:chgData name="衡 董" userId="e283c472b8f92e35" providerId="LiveId" clId="{B31F1E64-5E55-40FF-97F6-B5D5B35E7529}" dt="2025-06-23T02:02:38.662" v="345"/>
          <ac:spMkLst>
            <pc:docMk/>
            <pc:sldMk cId="4232862018" sldId="704"/>
            <ac:spMk id="10" creationId="{AE629F84-6D8A-8BEF-64C2-C12AD00DCDCC}"/>
          </ac:spMkLst>
        </pc:spChg>
        <pc:spChg chg="mod">
          <ac:chgData name="衡 董" userId="e283c472b8f92e35" providerId="LiveId" clId="{B31F1E64-5E55-40FF-97F6-B5D5B35E7529}" dt="2025-06-23T02:02:38.662" v="345"/>
          <ac:spMkLst>
            <pc:docMk/>
            <pc:sldMk cId="4232862018" sldId="704"/>
            <ac:spMk id="11" creationId="{A4FD8B6F-B943-DB0E-C083-61C5994299B6}"/>
          </ac:spMkLst>
        </pc:spChg>
        <pc:spChg chg="add mod">
          <ac:chgData name="衡 董" userId="e283c472b8f92e35" providerId="LiveId" clId="{B31F1E64-5E55-40FF-97F6-B5D5B35E7529}" dt="2025-06-23T02:02:43.375" v="348"/>
          <ac:spMkLst>
            <pc:docMk/>
            <pc:sldMk cId="4232862018" sldId="704"/>
            <ac:spMk id="16" creationId="{9FCD1CF6-8BCC-614C-D405-43145C4D44B9}"/>
          </ac:spMkLst>
        </pc:spChg>
        <pc:spChg chg="add mod">
          <ac:chgData name="衡 董" userId="e283c472b8f92e35" providerId="LiveId" clId="{B31F1E64-5E55-40FF-97F6-B5D5B35E7529}" dt="2025-06-23T02:02:43.375" v="348"/>
          <ac:spMkLst>
            <pc:docMk/>
            <pc:sldMk cId="4232862018" sldId="704"/>
            <ac:spMk id="17" creationId="{000D2E24-B07F-568B-AF2B-FED86BD26D70}"/>
          </ac:spMkLst>
        </pc:spChg>
        <pc:spChg chg="add mod">
          <ac:chgData name="衡 董" userId="e283c472b8f92e35" providerId="LiveId" clId="{B31F1E64-5E55-40FF-97F6-B5D5B35E7529}" dt="2025-06-23T02:02:43.375" v="348"/>
          <ac:spMkLst>
            <pc:docMk/>
            <pc:sldMk cId="4232862018" sldId="704"/>
            <ac:spMk id="18" creationId="{78CD7B54-B6E5-23B3-A9B0-35A8208A40BA}"/>
          </ac:spMkLst>
        </pc:spChg>
        <pc:spChg chg="add mod">
          <ac:chgData name="衡 董" userId="e283c472b8f92e35" providerId="LiveId" clId="{B31F1E64-5E55-40FF-97F6-B5D5B35E7529}" dt="2025-06-23T02:02:43.375" v="348"/>
          <ac:spMkLst>
            <pc:docMk/>
            <pc:sldMk cId="4232862018" sldId="704"/>
            <ac:spMk id="19" creationId="{07D52707-1C2E-005F-A40C-7FBDC3FA47DD}"/>
          </ac:spMkLst>
        </pc:spChg>
        <pc:spChg chg="add mod">
          <ac:chgData name="衡 董" userId="e283c472b8f92e35" providerId="LiveId" clId="{B31F1E64-5E55-40FF-97F6-B5D5B35E7529}" dt="2025-06-23T02:02:43.375" v="348"/>
          <ac:spMkLst>
            <pc:docMk/>
            <pc:sldMk cId="4232862018" sldId="704"/>
            <ac:spMk id="20" creationId="{D719D393-1DBD-D64F-EA63-59E6E36DFBD8}"/>
          </ac:spMkLst>
        </pc:spChg>
        <pc:spChg chg="add mod">
          <ac:chgData name="衡 董" userId="e283c472b8f92e35" providerId="LiveId" clId="{B31F1E64-5E55-40FF-97F6-B5D5B35E7529}" dt="2025-06-23T02:02:43.375" v="348"/>
          <ac:spMkLst>
            <pc:docMk/>
            <pc:sldMk cId="4232862018" sldId="704"/>
            <ac:spMk id="21" creationId="{94A7B61A-BEF0-6A07-5904-FBD011BB1305}"/>
          </ac:spMkLst>
        </pc:spChg>
        <pc:spChg chg="mod">
          <ac:chgData name="衡 董" userId="e283c472b8f92e35" providerId="LiveId" clId="{B31F1E64-5E55-40FF-97F6-B5D5B35E7529}" dt="2025-06-23T02:02:43.375" v="348"/>
          <ac:spMkLst>
            <pc:docMk/>
            <pc:sldMk cId="4232862018" sldId="704"/>
            <ac:spMk id="23" creationId="{7633522B-2A36-AA1D-FAD0-682F9CE5694E}"/>
          </ac:spMkLst>
        </pc:spChg>
        <pc:spChg chg="mod">
          <ac:chgData name="衡 董" userId="e283c472b8f92e35" providerId="LiveId" clId="{B31F1E64-5E55-40FF-97F6-B5D5B35E7529}" dt="2025-06-23T02:02:43.375" v="348"/>
          <ac:spMkLst>
            <pc:docMk/>
            <pc:sldMk cId="4232862018" sldId="704"/>
            <ac:spMk id="24" creationId="{39E43B22-F398-0725-9C5F-1E90150B9A36}"/>
          </ac:spMkLst>
        </pc:spChg>
        <pc:spChg chg="add del">
          <ac:chgData name="衡 董" userId="e283c472b8f92e35" providerId="LiveId" clId="{B31F1E64-5E55-40FF-97F6-B5D5B35E7529}" dt="2025-06-23T02:02:42.521" v="347" actId="478"/>
          <ac:spMkLst>
            <pc:docMk/>
            <pc:sldMk cId="4232862018" sldId="704"/>
            <ac:spMk id="40" creationId="{1458F779-2B10-1105-E347-267448B1DD5E}"/>
          </ac:spMkLst>
        </pc:spChg>
        <pc:spChg chg="add del">
          <ac:chgData name="衡 董" userId="e283c472b8f92e35" providerId="LiveId" clId="{B31F1E64-5E55-40FF-97F6-B5D5B35E7529}" dt="2025-06-23T02:02:42.521" v="347" actId="478"/>
          <ac:spMkLst>
            <pc:docMk/>
            <pc:sldMk cId="4232862018" sldId="704"/>
            <ac:spMk id="41" creationId="{7256D2EE-3009-1934-371F-DF8744692BCC}"/>
          </ac:spMkLst>
        </pc:spChg>
        <pc:spChg chg="add del">
          <ac:chgData name="衡 董" userId="e283c472b8f92e35" providerId="LiveId" clId="{B31F1E64-5E55-40FF-97F6-B5D5B35E7529}" dt="2025-06-23T02:02:42.521" v="347" actId="478"/>
          <ac:spMkLst>
            <pc:docMk/>
            <pc:sldMk cId="4232862018" sldId="704"/>
            <ac:spMk id="42" creationId="{51870686-8693-9DFD-1CB0-F79C90849E6E}"/>
          </ac:spMkLst>
        </pc:spChg>
        <pc:spChg chg="add del">
          <ac:chgData name="衡 董" userId="e283c472b8f92e35" providerId="LiveId" clId="{B31F1E64-5E55-40FF-97F6-B5D5B35E7529}" dt="2025-06-23T02:02:42.521" v="347" actId="478"/>
          <ac:spMkLst>
            <pc:docMk/>
            <pc:sldMk cId="4232862018" sldId="704"/>
            <ac:spMk id="43" creationId="{FECB28AF-6806-3670-756B-1E22F6155925}"/>
          </ac:spMkLst>
        </pc:spChg>
        <pc:spChg chg="add del">
          <ac:chgData name="衡 董" userId="e283c472b8f92e35" providerId="LiveId" clId="{B31F1E64-5E55-40FF-97F6-B5D5B35E7529}" dt="2025-06-23T02:02:42.521" v="347" actId="478"/>
          <ac:spMkLst>
            <pc:docMk/>
            <pc:sldMk cId="4232862018" sldId="704"/>
            <ac:spMk id="44" creationId="{D879DC1C-0F1F-86DC-F0EA-D3193103D916}"/>
          </ac:spMkLst>
        </pc:spChg>
        <pc:spChg chg="add del">
          <ac:chgData name="衡 董" userId="e283c472b8f92e35" providerId="LiveId" clId="{B31F1E64-5E55-40FF-97F6-B5D5B35E7529}" dt="2025-06-23T02:02:42.521" v="347" actId="478"/>
          <ac:spMkLst>
            <pc:docMk/>
            <pc:sldMk cId="4232862018" sldId="704"/>
            <ac:spMk id="45" creationId="{A7F5DFAE-C8B1-F3EF-7956-A41797BFCEA4}"/>
          </ac:spMkLst>
        </pc:spChg>
        <pc:grpChg chg="add mod">
          <ac:chgData name="衡 董" userId="e283c472b8f92e35" providerId="LiveId" clId="{B31F1E64-5E55-40FF-97F6-B5D5B35E7529}" dt="2025-06-23T02:02:38.662" v="345"/>
          <ac:grpSpMkLst>
            <pc:docMk/>
            <pc:sldMk cId="4232862018" sldId="704"/>
            <ac:grpSpMk id="9" creationId="{A11221EC-779E-85B1-C6AE-39A9901316FD}"/>
          </ac:grpSpMkLst>
        </pc:grpChg>
        <pc:grpChg chg="add mod">
          <ac:chgData name="衡 董" userId="e283c472b8f92e35" providerId="LiveId" clId="{B31F1E64-5E55-40FF-97F6-B5D5B35E7529}" dt="2025-06-23T02:02:43.375" v="348"/>
          <ac:grpSpMkLst>
            <pc:docMk/>
            <pc:sldMk cId="4232862018" sldId="704"/>
            <ac:grpSpMk id="22" creationId="{9756CD7C-717B-F3B2-0DBA-720A05EB8324}"/>
          </ac:grpSpMkLst>
        </pc:grpChg>
        <pc:grpChg chg="add del">
          <ac:chgData name="衡 董" userId="e283c472b8f92e35" providerId="LiveId" clId="{B31F1E64-5E55-40FF-97F6-B5D5B35E7529}" dt="2025-06-23T02:02:42.521" v="347" actId="478"/>
          <ac:grpSpMkLst>
            <pc:docMk/>
            <pc:sldMk cId="4232862018" sldId="704"/>
            <ac:grpSpMk id="46" creationId="{6B08D561-4FEF-9123-4161-9F2E3C1C66F8}"/>
          </ac:grpSpMkLst>
        </pc:grpChg>
        <pc:picChg chg="add del">
          <ac:chgData name="衡 董" userId="e283c472b8f92e35" providerId="LiveId" clId="{B31F1E64-5E55-40FF-97F6-B5D5B35E7529}" dt="2025-06-23T02:02:42.521" v="347" actId="478"/>
          <ac:picMkLst>
            <pc:docMk/>
            <pc:sldMk cId="4232862018" sldId="704"/>
            <ac:picMk id="34" creationId="{B8072E9C-9F05-4B51-AEAC-BFFFC77B6989}"/>
          </ac:picMkLst>
        </pc:picChg>
        <pc:cxnChg chg="add mod">
          <ac:chgData name="衡 董" userId="e283c472b8f92e35" providerId="LiveId" clId="{B31F1E64-5E55-40FF-97F6-B5D5B35E7529}" dt="2025-06-23T02:02:38.662" v="345"/>
          <ac:cxnSpMkLst>
            <pc:docMk/>
            <pc:sldMk cId="4232862018" sldId="704"/>
            <ac:cxnSpMk id="12" creationId="{4D9DFD36-F2E0-2A02-AFF2-FCBB67AC19E7}"/>
          </ac:cxnSpMkLst>
        </pc:cxnChg>
        <pc:cxnChg chg="add mod">
          <ac:chgData name="衡 董" userId="e283c472b8f92e35" providerId="LiveId" clId="{B31F1E64-5E55-40FF-97F6-B5D5B35E7529}" dt="2025-06-23T02:02:43.375" v="348"/>
          <ac:cxnSpMkLst>
            <pc:docMk/>
            <pc:sldMk cId="4232862018" sldId="704"/>
            <ac:cxnSpMk id="27" creationId="{70E9AC86-D2E3-5055-4F4C-ABBF51DE4510}"/>
          </ac:cxnSpMkLst>
        </pc:cxnChg>
        <pc:cxnChg chg="add del">
          <ac:chgData name="衡 董" userId="e283c472b8f92e35" providerId="LiveId" clId="{B31F1E64-5E55-40FF-97F6-B5D5B35E7529}" dt="2025-06-23T02:02:42.521" v="347" actId="478"/>
          <ac:cxnSpMkLst>
            <pc:docMk/>
            <pc:sldMk cId="4232862018" sldId="704"/>
            <ac:cxnSpMk id="49" creationId="{A8956D17-1335-0692-0488-57F554416076}"/>
          </ac:cxnSpMkLst>
        </pc:cxnChg>
        <pc:cxnChg chg="del">
          <ac:chgData name="衡 董" userId="e283c472b8f92e35" providerId="LiveId" clId="{B31F1E64-5E55-40FF-97F6-B5D5B35E7529}" dt="2025-06-23T02:02:42.521" v="347" actId="478"/>
          <ac:cxnSpMkLst>
            <pc:docMk/>
            <pc:sldMk cId="4232862018" sldId="704"/>
            <ac:cxnSpMk id="50" creationId="{4CAA4BBE-0AFD-BA1B-6F99-38EE7671DD32}"/>
          </ac:cxnSpMkLst>
        </pc:cxnChg>
        <pc:cxnChg chg="add">
          <ac:chgData name="衡 董" userId="e283c472b8f92e35" providerId="LiveId" clId="{B31F1E64-5E55-40FF-97F6-B5D5B35E7529}" dt="2025-06-23T02:02:40.603" v="346" actId="478"/>
          <ac:cxnSpMkLst>
            <pc:docMk/>
            <pc:sldMk cId="4232862018" sldId="704"/>
            <ac:cxnSpMk id="51" creationId="{58E139A6-1807-C56A-DF95-DA7F8B8A5C9A}"/>
          </ac:cxnSpMkLst>
        </pc:cxnChg>
      </pc:sldChg>
      <pc:sldChg chg="del modNotesTx">
        <pc:chgData name="衡 董" userId="e283c472b8f92e35" providerId="LiveId" clId="{B31F1E64-5E55-40FF-97F6-B5D5B35E7529}" dt="2025-06-23T02:04:45.374" v="374" actId="47"/>
        <pc:sldMkLst>
          <pc:docMk/>
          <pc:sldMk cId="2396693292" sldId="711"/>
        </pc:sldMkLst>
      </pc:sldChg>
      <pc:sldChg chg="del">
        <pc:chgData name="衡 董" userId="e283c472b8f92e35" providerId="LiveId" clId="{B31F1E64-5E55-40FF-97F6-B5D5B35E7529}" dt="2025-06-23T01:48:11.681" v="19" actId="47"/>
        <pc:sldMkLst>
          <pc:docMk/>
          <pc:sldMk cId="2019555189" sldId="714"/>
        </pc:sldMkLst>
      </pc:sldChg>
      <pc:sldChg chg="modSp mod modNotesTx">
        <pc:chgData name="衡 董" userId="e283c472b8f92e35" providerId="LiveId" clId="{B31F1E64-5E55-40FF-97F6-B5D5B35E7529}" dt="2025-06-23T07:20:04.848" v="2496" actId="20577"/>
        <pc:sldMkLst>
          <pc:docMk/>
          <pc:sldMk cId="3359260660" sldId="722"/>
        </pc:sldMkLst>
        <pc:spChg chg="mod">
          <ac:chgData name="衡 董" userId="e283c472b8f92e35" providerId="LiveId" clId="{B31F1E64-5E55-40FF-97F6-B5D5B35E7529}" dt="2025-06-23T01:57:56.776" v="308" actId="20577"/>
          <ac:spMkLst>
            <pc:docMk/>
            <pc:sldMk cId="3359260660" sldId="722"/>
            <ac:spMk id="4" creationId="{B2389589-4AE5-D9C1-5F00-68E4A96F0EEF}"/>
          </ac:spMkLst>
        </pc:spChg>
        <pc:spChg chg="mod">
          <ac:chgData name="衡 董" userId="e283c472b8f92e35" providerId="LiveId" clId="{B31F1E64-5E55-40FF-97F6-B5D5B35E7529}" dt="2025-06-23T01:54:47.814" v="139" actId="20577"/>
          <ac:spMkLst>
            <pc:docMk/>
            <pc:sldMk cId="3359260660" sldId="722"/>
            <ac:spMk id="7" creationId="{10EF93A1-F3CB-BA98-BB2C-D6AEF3FE7DFC}"/>
          </ac:spMkLst>
        </pc:spChg>
        <pc:spChg chg="mod">
          <ac:chgData name="衡 董" userId="e283c472b8f92e35" providerId="LiveId" clId="{B31F1E64-5E55-40FF-97F6-B5D5B35E7529}" dt="2025-06-23T05:17:01.554" v="1589" actId="113"/>
          <ac:spMkLst>
            <pc:docMk/>
            <pc:sldMk cId="3359260660" sldId="722"/>
            <ac:spMk id="8" creationId="{CDEEF0D8-4F1E-463D-F831-6948DF972CDD}"/>
          </ac:spMkLst>
        </pc:spChg>
        <pc:spChg chg="mod">
          <ac:chgData name="衡 董" userId="e283c472b8f92e35" providerId="LiveId" clId="{B31F1E64-5E55-40FF-97F6-B5D5B35E7529}" dt="2025-06-23T01:55:21.100" v="178" actId="20577"/>
          <ac:spMkLst>
            <pc:docMk/>
            <pc:sldMk cId="3359260660" sldId="722"/>
            <ac:spMk id="38" creationId="{01A06E17-04E9-4997-9B58-1D6FCDDF9DD3}"/>
          </ac:spMkLst>
        </pc:spChg>
        <pc:spChg chg="mod">
          <ac:chgData name="衡 董" userId="e283c472b8f92e35" providerId="LiveId" clId="{B31F1E64-5E55-40FF-97F6-B5D5B35E7529}" dt="2025-06-23T01:55:29.488" v="197" actId="20577"/>
          <ac:spMkLst>
            <pc:docMk/>
            <pc:sldMk cId="3359260660" sldId="722"/>
            <ac:spMk id="39" creationId="{2EDC7236-32F9-484B-981D-3821BEB5872F}"/>
          </ac:spMkLst>
        </pc:spChg>
        <pc:spChg chg="mod">
          <ac:chgData name="衡 董" userId="e283c472b8f92e35" providerId="LiveId" clId="{B31F1E64-5E55-40FF-97F6-B5D5B35E7529}" dt="2025-06-23T01:55:38.870" v="210" actId="20577"/>
          <ac:spMkLst>
            <pc:docMk/>
            <pc:sldMk cId="3359260660" sldId="722"/>
            <ac:spMk id="40" creationId="{46DA88DD-5EBB-49AC-9117-8C13219F2621}"/>
          </ac:spMkLst>
        </pc:spChg>
        <pc:spChg chg="mod">
          <ac:chgData name="衡 董" userId="e283c472b8f92e35" providerId="LiveId" clId="{B31F1E64-5E55-40FF-97F6-B5D5B35E7529}" dt="2025-06-23T01:55:44.045" v="220" actId="20577"/>
          <ac:spMkLst>
            <pc:docMk/>
            <pc:sldMk cId="3359260660" sldId="722"/>
            <ac:spMk id="41" creationId="{4DAB3EBF-F48F-440D-A362-CCD140FCC0DE}"/>
          </ac:spMkLst>
        </pc:spChg>
        <pc:spChg chg="mod">
          <ac:chgData name="衡 董" userId="e283c472b8f92e35" providerId="LiveId" clId="{B31F1E64-5E55-40FF-97F6-B5D5B35E7529}" dt="2025-06-23T01:56:37.217" v="243" actId="20577"/>
          <ac:spMkLst>
            <pc:docMk/>
            <pc:sldMk cId="3359260660" sldId="722"/>
            <ac:spMk id="42" creationId="{DC057810-1D25-4738-A591-6E7C8513D64A}"/>
          </ac:spMkLst>
        </pc:spChg>
      </pc:sldChg>
      <pc:sldChg chg="addSp delSp modSp mod modNotesTx">
        <pc:chgData name="衡 董" userId="e283c472b8f92e35" providerId="LiveId" clId="{B31F1E64-5E55-40FF-97F6-B5D5B35E7529}" dt="2025-06-23T08:07:10.779" v="3035" actId="207"/>
        <pc:sldMkLst>
          <pc:docMk/>
          <pc:sldMk cId="3807889408" sldId="723"/>
        </pc:sldMkLst>
        <pc:spChg chg="mod">
          <ac:chgData name="衡 董" userId="e283c472b8f92e35" providerId="LiveId" clId="{B31F1E64-5E55-40FF-97F6-B5D5B35E7529}" dt="2025-06-23T05:47:20.129" v="2049" actId="14100"/>
          <ac:spMkLst>
            <pc:docMk/>
            <pc:sldMk cId="3807889408" sldId="723"/>
            <ac:spMk id="2" creationId="{BC34443D-2060-4728-81C3-FB0850004179}"/>
          </ac:spMkLst>
        </pc:spChg>
        <pc:spChg chg="add mod">
          <ac:chgData name="衡 董" userId="e283c472b8f92e35" providerId="LiveId" clId="{B31F1E64-5E55-40FF-97F6-B5D5B35E7529}" dt="2025-06-23T05:53:00.978" v="2090" actId="1076"/>
          <ac:spMkLst>
            <pc:docMk/>
            <pc:sldMk cId="3807889408" sldId="723"/>
            <ac:spMk id="3" creationId="{2176B4AB-0446-BC7D-38D8-CDD514ECA928}"/>
          </ac:spMkLst>
        </pc:spChg>
        <pc:spChg chg="mod">
          <ac:chgData name="衡 董" userId="e283c472b8f92e35" providerId="LiveId" clId="{B31F1E64-5E55-40FF-97F6-B5D5B35E7529}" dt="2025-06-23T02:27:37.760" v="453" actId="20577"/>
          <ac:spMkLst>
            <pc:docMk/>
            <pc:sldMk cId="3807889408" sldId="723"/>
            <ac:spMk id="4" creationId="{00000000-0000-0000-0000-000000000000}"/>
          </ac:spMkLst>
        </pc:spChg>
        <pc:spChg chg="mod">
          <ac:chgData name="衡 董" userId="e283c472b8f92e35" providerId="LiveId" clId="{B31F1E64-5E55-40FF-97F6-B5D5B35E7529}" dt="2025-06-23T05:47:54.917" v="2061" actId="14100"/>
          <ac:spMkLst>
            <pc:docMk/>
            <pc:sldMk cId="3807889408" sldId="723"/>
            <ac:spMk id="5" creationId="{3138511F-F0F2-494A-B567-5048BDFEC871}"/>
          </ac:spMkLst>
        </pc:spChg>
        <pc:spChg chg="add mod">
          <ac:chgData name="衡 董" userId="e283c472b8f92e35" providerId="LiveId" clId="{B31F1E64-5E55-40FF-97F6-B5D5B35E7529}" dt="2025-06-23T08:07:10.779" v="3035" actId="207"/>
          <ac:spMkLst>
            <pc:docMk/>
            <pc:sldMk cId="3807889408" sldId="723"/>
            <ac:spMk id="7" creationId="{E631326E-2F4E-95F6-5632-392485035E2A}"/>
          </ac:spMkLst>
        </pc:spChg>
        <pc:spChg chg="add mod">
          <ac:chgData name="衡 董" userId="e283c472b8f92e35" providerId="LiveId" clId="{B31F1E64-5E55-40FF-97F6-B5D5B35E7529}" dt="2025-06-23T05:52:57.001" v="2089" actId="465"/>
          <ac:spMkLst>
            <pc:docMk/>
            <pc:sldMk cId="3807889408" sldId="723"/>
            <ac:spMk id="9" creationId="{6E3766EA-964B-34BD-E145-F68F410D1C0C}"/>
          </ac:spMkLst>
        </pc:spChg>
        <pc:spChg chg="add mod">
          <ac:chgData name="衡 董" userId="e283c472b8f92e35" providerId="LiveId" clId="{B31F1E64-5E55-40FF-97F6-B5D5B35E7529}" dt="2025-06-23T05:52:52.125" v="2088" actId="122"/>
          <ac:spMkLst>
            <pc:docMk/>
            <pc:sldMk cId="3807889408" sldId="723"/>
            <ac:spMk id="10" creationId="{E7853F76-0A0F-D42B-4524-02BA664147B4}"/>
          </ac:spMkLst>
        </pc:spChg>
        <pc:spChg chg="mod">
          <ac:chgData name="衡 董" userId="e283c472b8f92e35" providerId="LiveId" clId="{B31F1E64-5E55-40FF-97F6-B5D5B35E7529}" dt="2025-06-23T05:47:33.228" v="2054" actId="1076"/>
          <ac:spMkLst>
            <pc:docMk/>
            <pc:sldMk cId="3807889408" sldId="723"/>
            <ac:spMk id="14" creationId="{CD328BBE-F342-448E-8A97-7B0DA5FC2700}"/>
          </ac:spMkLst>
        </pc:spChg>
        <pc:spChg chg="mod">
          <ac:chgData name="衡 董" userId="e283c472b8f92e35" providerId="LiveId" clId="{B31F1E64-5E55-40FF-97F6-B5D5B35E7529}" dt="2025-06-23T05:47:43.611" v="2057" actId="1076"/>
          <ac:spMkLst>
            <pc:docMk/>
            <pc:sldMk cId="3807889408" sldId="723"/>
            <ac:spMk id="15" creationId="{F0B04F37-4392-455E-A8B1-691C15150DBE}"/>
          </ac:spMkLst>
        </pc:spChg>
        <pc:spChg chg="mod">
          <ac:chgData name="衡 董" userId="e283c472b8f92e35" providerId="LiveId" clId="{B31F1E64-5E55-40FF-97F6-B5D5B35E7529}" dt="2025-06-23T05:45:56.438" v="2015" actId="571"/>
          <ac:spMkLst>
            <pc:docMk/>
            <pc:sldMk cId="3807889408" sldId="723"/>
            <ac:spMk id="16" creationId="{84205D21-C96F-45D9-8F78-EC3548B3DD95}"/>
          </ac:spMkLst>
        </pc:spChg>
        <pc:spChg chg="mod">
          <ac:chgData name="衡 董" userId="e283c472b8f92e35" providerId="LiveId" clId="{B31F1E64-5E55-40FF-97F6-B5D5B35E7529}" dt="2025-06-23T05:47:12.472" v="2044" actId="21"/>
          <ac:spMkLst>
            <pc:docMk/>
            <pc:sldMk cId="3807889408" sldId="723"/>
            <ac:spMk id="17" creationId="{613ABC31-8975-4930-A43C-CF0698BB6E6A}"/>
          </ac:spMkLst>
        </pc:spChg>
        <pc:spChg chg="mod">
          <ac:chgData name="衡 董" userId="e283c472b8f92e35" providerId="LiveId" clId="{B31F1E64-5E55-40FF-97F6-B5D5B35E7529}" dt="2025-06-23T05:20:14.511" v="1605"/>
          <ac:spMkLst>
            <pc:docMk/>
            <pc:sldMk cId="3807889408" sldId="723"/>
            <ac:spMk id="19" creationId="{F2A9EFCF-07FE-2B2B-C443-F34926188447}"/>
          </ac:spMkLst>
        </pc:spChg>
        <pc:spChg chg="add mod">
          <ac:chgData name="衡 董" userId="e283c472b8f92e35" providerId="LiveId" clId="{B31F1E64-5E55-40FF-97F6-B5D5B35E7529}" dt="2025-06-23T05:45:56.438" v="2015" actId="571"/>
          <ac:spMkLst>
            <pc:docMk/>
            <pc:sldMk cId="3807889408" sldId="723"/>
            <ac:spMk id="21" creationId="{992EDE97-28E0-3E68-38CF-7FA8B6282B07}"/>
          </ac:spMkLst>
        </pc:spChg>
        <pc:spChg chg="mod">
          <ac:chgData name="衡 董" userId="e283c472b8f92e35" providerId="LiveId" clId="{B31F1E64-5E55-40FF-97F6-B5D5B35E7529}" dt="2025-06-23T05:50:59.747" v="2064"/>
          <ac:spMkLst>
            <pc:docMk/>
            <pc:sldMk cId="3807889408" sldId="723"/>
            <ac:spMk id="23" creationId="{C7E8E4E2-2409-0A6E-0237-427EDE01A9C5}"/>
          </ac:spMkLst>
        </pc:spChg>
        <pc:spChg chg="mod">
          <ac:chgData name="衡 董" userId="e283c472b8f92e35" providerId="LiveId" clId="{B31F1E64-5E55-40FF-97F6-B5D5B35E7529}" dt="2025-06-23T05:50:59.747" v="2064"/>
          <ac:spMkLst>
            <pc:docMk/>
            <pc:sldMk cId="3807889408" sldId="723"/>
            <ac:spMk id="24" creationId="{79BF9E23-62DC-C9C8-227F-028BDEE66CF4}"/>
          </ac:spMkLst>
        </pc:spChg>
        <pc:spChg chg="mod">
          <ac:chgData name="衡 董" userId="e283c472b8f92e35" providerId="LiveId" clId="{B31F1E64-5E55-40FF-97F6-B5D5B35E7529}" dt="2025-06-23T05:50:59.747" v="2064"/>
          <ac:spMkLst>
            <pc:docMk/>
            <pc:sldMk cId="3807889408" sldId="723"/>
            <ac:spMk id="27" creationId="{64B002A0-963D-CC0F-9475-9E0DDE06499F}"/>
          </ac:spMkLst>
        </pc:spChg>
        <pc:spChg chg="mod">
          <ac:chgData name="衡 董" userId="e283c472b8f92e35" providerId="LiveId" clId="{B31F1E64-5E55-40FF-97F6-B5D5B35E7529}" dt="2025-06-23T05:50:59.747" v="2064"/>
          <ac:spMkLst>
            <pc:docMk/>
            <pc:sldMk cId="3807889408" sldId="723"/>
            <ac:spMk id="28" creationId="{A53BC538-F2BA-EB0A-2597-3E66479476A2}"/>
          </ac:spMkLst>
        </pc:spChg>
        <pc:spChg chg="mod">
          <ac:chgData name="衡 董" userId="e283c472b8f92e35" providerId="LiveId" clId="{B31F1E64-5E55-40FF-97F6-B5D5B35E7529}" dt="2025-06-23T05:50:59.747" v="2064"/>
          <ac:spMkLst>
            <pc:docMk/>
            <pc:sldMk cId="3807889408" sldId="723"/>
            <ac:spMk id="29" creationId="{A9ADC354-F151-A1D8-F4E5-FA0950265DC8}"/>
          </ac:spMkLst>
        </pc:spChg>
        <pc:spChg chg="mod">
          <ac:chgData name="衡 董" userId="e283c472b8f92e35" providerId="LiveId" clId="{B31F1E64-5E55-40FF-97F6-B5D5B35E7529}" dt="2025-06-23T01:59:46.136" v="321"/>
          <ac:spMkLst>
            <pc:docMk/>
            <pc:sldMk cId="3807889408" sldId="723"/>
            <ac:spMk id="50" creationId="{991A4C02-95FF-6E07-F1BA-6C9F6BDC9357}"/>
          </ac:spMkLst>
        </pc:spChg>
        <pc:spChg chg="mod">
          <ac:chgData name="衡 董" userId="e283c472b8f92e35" providerId="LiveId" clId="{B31F1E64-5E55-40FF-97F6-B5D5B35E7529}" dt="2025-06-23T01:59:58.891" v="323" actId="404"/>
          <ac:spMkLst>
            <pc:docMk/>
            <pc:sldMk cId="3807889408" sldId="723"/>
            <ac:spMk id="51" creationId="{55274B15-28F1-2096-971B-CC1716CA760B}"/>
          </ac:spMkLst>
        </pc:spChg>
        <pc:spChg chg="mod">
          <ac:chgData name="衡 董" userId="e283c472b8f92e35" providerId="LiveId" clId="{B31F1E64-5E55-40FF-97F6-B5D5B35E7529}" dt="2025-06-23T02:00:23.801" v="326"/>
          <ac:spMkLst>
            <pc:docMk/>
            <pc:sldMk cId="3807889408" sldId="723"/>
            <ac:spMk id="52" creationId="{42556B4F-D3DB-8496-26B8-41A043B0D6AF}"/>
          </ac:spMkLst>
        </pc:spChg>
        <pc:spChg chg="mod">
          <ac:chgData name="衡 董" userId="e283c472b8f92e35" providerId="LiveId" clId="{B31F1E64-5E55-40FF-97F6-B5D5B35E7529}" dt="2025-06-23T02:01:02.879" v="327"/>
          <ac:spMkLst>
            <pc:docMk/>
            <pc:sldMk cId="3807889408" sldId="723"/>
            <ac:spMk id="53" creationId="{1585AB2E-4958-E490-49AA-EAE1F427E83B}"/>
          </ac:spMkLst>
        </pc:spChg>
        <pc:spChg chg="mod">
          <ac:chgData name="衡 董" userId="e283c472b8f92e35" providerId="LiveId" clId="{B31F1E64-5E55-40FF-97F6-B5D5B35E7529}" dt="2025-06-23T02:01:06.752" v="328"/>
          <ac:spMkLst>
            <pc:docMk/>
            <pc:sldMk cId="3807889408" sldId="723"/>
            <ac:spMk id="54" creationId="{8CA6C6AA-8562-BDF0-AA9A-2A3F7F572547}"/>
          </ac:spMkLst>
        </pc:spChg>
        <pc:spChg chg="mod">
          <ac:chgData name="衡 董" userId="e283c472b8f92e35" providerId="LiveId" clId="{B31F1E64-5E55-40FF-97F6-B5D5B35E7529}" dt="2025-06-23T02:01:11.120" v="329"/>
          <ac:spMkLst>
            <pc:docMk/>
            <pc:sldMk cId="3807889408" sldId="723"/>
            <ac:spMk id="55" creationId="{4F96CBDC-D509-8448-EDF9-97D21324AE3C}"/>
          </ac:spMkLst>
        </pc:spChg>
        <pc:grpChg chg="add del mod ord">
          <ac:chgData name="衡 董" userId="e283c472b8f92e35" providerId="LiveId" clId="{B31F1E64-5E55-40FF-97F6-B5D5B35E7529}" dt="2025-06-23T05:21:01.723" v="1615" actId="478"/>
          <ac:grpSpMkLst>
            <pc:docMk/>
            <pc:sldMk cId="3807889408" sldId="723"/>
            <ac:grpSpMk id="11" creationId="{C3DAB92E-BE51-3D7E-7A64-A22CBF125D88}"/>
          </ac:grpSpMkLst>
        </pc:grpChg>
        <pc:grpChg chg="mod">
          <ac:chgData name="衡 董" userId="e283c472b8f92e35" providerId="LiveId" clId="{B31F1E64-5E55-40FF-97F6-B5D5B35E7529}" dt="2025-06-23T05:45:56.438" v="2015" actId="571"/>
          <ac:grpSpMkLst>
            <pc:docMk/>
            <pc:sldMk cId="3807889408" sldId="723"/>
            <ac:grpSpMk id="12" creationId="{6E4D4DD4-E21A-4432-91C2-407451F01984}"/>
          </ac:grpSpMkLst>
        </pc:grpChg>
        <pc:grpChg chg="mod">
          <ac:chgData name="衡 董" userId="e283c472b8f92e35" providerId="LiveId" clId="{B31F1E64-5E55-40FF-97F6-B5D5B35E7529}" dt="2025-06-23T05:45:56.438" v="2015" actId="571"/>
          <ac:grpSpMkLst>
            <pc:docMk/>
            <pc:sldMk cId="3807889408" sldId="723"/>
            <ac:grpSpMk id="13" creationId="{FD52F2AA-4FB0-4A15-BFA0-9C6EB4A0D3AD}"/>
          </ac:grpSpMkLst>
        </pc:grpChg>
        <pc:grpChg chg="mod">
          <ac:chgData name="衡 董" userId="e283c472b8f92e35" providerId="LiveId" clId="{B31F1E64-5E55-40FF-97F6-B5D5B35E7529}" dt="2025-06-23T05:47:47.160" v="2059" actId="14100"/>
          <ac:grpSpMkLst>
            <pc:docMk/>
            <pc:sldMk cId="3807889408" sldId="723"/>
            <ac:grpSpMk id="18" creationId="{BA5C7ED5-2565-8A00-33D2-8DB9561D9F92}"/>
          </ac:grpSpMkLst>
        </pc:grpChg>
        <pc:grpChg chg="add mod">
          <ac:chgData name="衡 董" userId="e283c472b8f92e35" providerId="LiveId" clId="{B31F1E64-5E55-40FF-97F6-B5D5B35E7529}" dt="2025-06-23T05:51:04.622" v="2066" actId="1076"/>
          <ac:grpSpMkLst>
            <pc:docMk/>
            <pc:sldMk cId="3807889408" sldId="723"/>
            <ac:grpSpMk id="22" creationId="{6CCB595D-FCEF-053E-E73B-846056FE3B9C}"/>
          </ac:grpSpMkLst>
        </pc:grpChg>
        <pc:picChg chg="del">
          <ac:chgData name="衡 董" userId="e283c472b8f92e35" providerId="LiveId" clId="{B31F1E64-5E55-40FF-97F6-B5D5B35E7529}" dt="2025-06-23T04:43:05.055" v="1195" actId="478"/>
          <ac:picMkLst>
            <pc:docMk/>
            <pc:sldMk cId="3807889408" sldId="723"/>
            <ac:picMk id="8" creationId="{32441EDA-60F0-478C-AB03-4C7DE4822B11}"/>
          </ac:picMkLst>
        </pc:picChg>
        <pc:picChg chg="del">
          <ac:chgData name="衡 董" userId="e283c472b8f92e35" providerId="LiveId" clId="{B31F1E64-5E55-40FF-97F6-B5D5B35E7529}" dt="2025-06-23T01:59:36.355" v="318" actId="478"/>
          <ac:picMkLst>
            <pc:docMk/>
            <pc:sldMk cId="3807889408" sldId="723"/>
            <ac:picMk id="26" creationId="{08456F76-5644-43A9-B80D-42E7F48BCFCA}"/>
          </ac:picMkLst>
        </pc:picChg>
        <pc:cxnChg chg="mod">
          <ac:chgData name="衡 董" userId="e283c472b8f92e35" providerId="LiveId" clId="{B31F1E64-5E55-40FF-97F6-B5D5B35E7529}" dt="2025-06-23T05:20:53.419" v="1613" actId="1076"/>
          <ac:cxnSpMkLst>
            <pc:docMk/>
            <pc:sldMk cId="3807889408" sldId="723"/>
            <ac:cxnSpMk id="20" creationId="{43CBEC70-1A88-005F-7176-8504DBDDDFCB}"/>
          </ac:cxnSpMkLst>
        </pc:cxnChg>
        <pc:cxnChg chg="add mod">
          <ac:chgData name="衡 董" userId="e283c472b8f92e35" providerId="LiveId" clId="{B31F1E64-5E55-40FF-97F6-B5D5B35E7529}" dt="2025-06-23T05:53:13.230" v="2094" actId="1582"/>
          <ac:cxnSpMkLst>
            <pc:docMk/>
            <pc:sldMk cId="3807889408" sldId="723"/>
            <ac:cxnSpMk id="31" creationId="{BD207D71-7174-4316-F57A-3B214B8914E9}"/>
          </ac:cxnSpMkLst>
        </pc:cxnChg>
        <pc:cxnChg chg="add mod">
          <ac:chgData name="衡 董" userId="e283c472b8f92e35" providerId="LiveId" clId="{B31F1E64-5E55-40FF-97F6-B5D5B35E7529}" dt="2025-06-23T05:52:57.001" v="2089" actId="465"/>
          <ac:cxnSpMkLst>
            <pc:docMk/>
            <pc:sldMk cId="3807889408" sldId="723"/>
            <ac:cxnSpMk id="33" creationId="{01D4B34A-EF62-AE23-A1BE-16497DC61914}"/>
          </ac:cxnSpMkLst>
        </pc:cxnChg>
        <pc:cxnChg chg="add mod">
          <ac:chgData name="衡 董" userId="e283c472b8f92e35" providerId="LiveId" clId="{B31F1E64-5E55-40FF-97F6-B5D5B35E7529}" dt="2025-06-23T05:52:57.001" v="2089" actId="465"/>
          <ac:cxnSpMkLst>
            <pc:docMk/>
            <pc:sldMk cId="3807889408" sldId="723"/>
            <ac:cxnSpMk id="35" creationId="{E41E673A-80D4-B7FB-1240-B2631B02619D}"/>
          </ac:cxnSpMkLst>
        </pc:cxnChg>
        <pc:cxnChg chg="add del mod">
          <ac:chgData name="衡 董" userId="e283c472b8f92e35" providerId="LiveId" clId="{B31F1E64-5E55-40FF-97F6-B5D5B35E7529}" dt="2025-06-23T05:53:07.233" v="2092" actId="478"/>
          <ac:cxnSpMkLst>
            <pc:docMk/>
            <pc:sldMk cId="3807889408" sldId="723"/>
            <ac:cxnSpMk id="36" creationId="{1CE04933-7689-F650-A628-B6A957443DAC}"/>
          </ac:cxnSpMkLst>
        </pc:cxnChg>
        <pc:cxnChg chg="add mod">
          <ac:chgData name="衡 董" userId="e283c472b8f92e35" providerId="LiveId" clId="{B31F1E64-5E55-40FF-97F6-B5D5B35E7529}" dt="2025-06-23T05:52:57.001" v="2089" actId="465"/>
          <ac:cxnSpMkLst>
            <pc:docMk/>
            <pc:sldMk cId="3807889408" sldId="723"/>
            <ac:cxnSpMk id="37" creationId="{AEC83BB7-9862-0C23-5EE2-0880CA154994}"/>
          </ac:cxnSpMkLst>
        </pc:cxnChg>
        <pc:cxnChg chg="add mod">
          <ac:chgData name="衡 董" userId="e283c472b8f92e35" providerId="LiveId" clId="{B31F1E64-5E55-40FF-97F6-B5D5B35E7529}" dt="2025-06-23T05:52:57.001" v="2089" actId="465"/>
          <ac:cxnSpMkLst>
            <pc:docMk/>
            <pc:sldMk cId="3807889408" sldId="723"/>
            <ac:cxnSpMk id="38" creationId="{BB92CB00-56F3-4BF7-A36A-E937F06CC6EE}"/>
          </ac:cxnSpMkLst>
        </pc:cxnChg>
      </pc:sldChg>
      <pc:sldChg chg="addSp delSp modSp mod">
        <pc:chgData name="衡 董" userId="e283c472b8f92e35" providerId="LiveId" clId="{B31F1E64-5E55-40FF-97F6-B5D5B35E7529}" dt="2025-06-23T06:16:03.976" v="2142" actId="167"/>
        <pc:sldMkLst>
          <pc:docMk/>
          <pc:sldMk cId="1660583160" sldId="725"/>
        </pc:sldMkLst>
        <pc:spChg chg="mod">
          <ac:chgData name="衡 董" userId="e283c472b8f92e35" providerId="LiveId" clId="{B31F1E64-5E55-40FF-97F6-B5D5B35E7529}" dt="2025-06-23T02:28:17.562" v="498" actId="313"/>
          <ac:spMkLst>
            <pc:docMk/>
            <pc:sldMk cId="1660583160" sldId="725"/>
            <ac:spMk id="4" creationId="{00000000-0000-0000-0000-000000000000}"/>
          </ac:spMkLst>
        </pc:spChg>
        <pc:spChg chg="del">
          <ac:chgData name="衡 董" userId="e283c472b8f92e35" providerId="LiveId" clId="{B31F1E64-5E55-40FF-97F6-B5D5B35E7529}" dt="2025-06-23T02:49:32.032" v="610" actId="478"/>
          <ac:spMkLst>
            <pc:docMk/>
            <pc:sldMk cId="1660583160" sldId="725"/>
            <ac:spMk id="5" creationId="{1A78890B-8C57-E168-5312-33265CE96286}"/>
          </ac:spMkLst>
        </pc:spChg>
        <pc:spChg chg="del">
          <ac:chgData name="衡 董" userId="e283c472b8f92e35" providerId="LiveId" clId="{B31F1E64-5E55-40FF-97F6-B5D5B35E7529}" dt="2025-06-23T02:49:30.097" v="609" actId="478"/>
          <ac:spMkLst>
            <pc:docMk/>
            <pc:sldMk cId="1660583160" sldId="725"/>
            <ac:spMk id="6" creationId="{FD24D963-2274-628E-5DE4-6D51E7DF1740}"/>
          </ac:spMkLst>
        </pc:spChg>
        <pc:spChg chg="del">
          <ac:chgData name="衡 董" userId="e283c472b8f92e35" providerId="LiveId" clId="{B31F1E64-5E55-40FF-97F6-B5D5B35E7529}" dt="2025-06-23T02:49:30.097" v="609" actId="478"/>
          <ac:spMkLst>
            <pc:docMk/>
            <pc:sldMk cId="1660583160" sldId="725"/>
            <ac:spMk id="7" creationId="{795F11E1-95EC-CDA6-4070-B2D7CBCDE86E}"/>
          </ac:spMkLst>
        </pc:spChg>
        <pc:spChg chg="add del mod">
          <ac:chgData name="衡 董" userId="e283c472b8f92e35" providerId="LiveId" clId="{B31F1E64-5E55-40FF-97F6-B5D5B35E7529}" dt="2025-06-23T06:15:25.744" v="2132" actId="478"/>
          <ac:spMkLst>
            <pc:docMk/>
            <pc:sldMk cId="1660583160" sldId="725"/>
            <ac:spMk id="9" creationId="{EF922693-8F46-07CF-35D1-4FA857EE84E4}"/>
          </ac:spMkLst>
        </pc:spChg>
        <pc:spChg chg="mod">
          <ac:chgData name="衡 董" userId="e283c472b8f92e35" providerId="LiveId" clId="{B31F1E64-5E55-40FF-97F6-B5D5B35E7529}" dt="2025-06-23T02:03:28.281" v="359"/>
          <ac:spMkLst>
            <pc:docMk/>
            <pc:sldMk cId="1660583160" sldId="725"/>
            <ac:spMk id="45" creationId="{4C7C1D2A-1A1F-C4F7-78D3-06B22E93E0FC}"/>
          </ac:spMkLst>
        </pc:spChg>
        <pc:spChg chg="mod">
          <ac:chgData name="衡 董" userId="e283c472b8f92e35" providerId="LiveId" clId="{B31F1E64-5E55-40FF-97F6-B5D5B35E7529}" dt="2025-06-23T02:03:32.894" v="360"/>
          <ac:spMkLst>
            <pc:docMk/>
            <pc:sldMk cId="1660583160" sldId="725"/>
            <ac:spMk id="46" creationId="{BE4B554A-8A7C-19B7-4783-9D722DE5DF85}"/>
          </ac:spMkLst>
        </pc:spChg>
        <pc:spChg chg="mod">
          <ac:chgData name="衡 董" userId="e283c472b8f92e35" providerId="LiveId" clId="{B31F1E64-5E55-40FF-97F6-B5D5B35E7529}" dt="2025-06-23T02:03:42.883" v="361"/>
          <ac:spMkLst>
            <pc:docMk/>
            <pc:sldMk cId="1660583160" sldId="725"/>
            <ac:spMk id="47" creationId="{588227B7-248B-E3E4-3665-41056E3264D9}"/>
          </ac:spMkLst>
        </pc:spChg>
        <pc:spChg chg="mod">
          <ac:chgData name="衡 董" userId="e283c472b8f92e35" providerId="LiveId" clId="{B31F1E64-5E55-40FF-97F6-B5D5B35E7529}" dt="2025-06-23T02:03:47.458" v="362"/>
          <ac:spMkLst>
            <pc:docMk/>
            <pc:sldMk cId="1660583160" sldId="725"/>
            <ac:spMk id="48" creationId="{7E7C21EE-3468-20B6-F9E0-9AB23A694726}"/>
          </ac:spMkLst>
        </pc:spChg>
        <pc:spChg chg="mod">
          <ac:chgData name="衡 董" userId="e283c472b8f92e35" providerId="LiveId" clId="{B31F1E64-5E55-40FF-97F6-B5D5B35E7529}" dt="2025-06-23T02:03:51.839" v="363"/>
          <ac:spMkLst>
            <pc:docMk/>
            <pc:sldMk cId="1660583160" sldId="725"/>
            <ac:spMk id="49" creationId="{E018E660-901C-8685-4966-ECA42AC40115}"/>
          </ac:spMkLst>
        </pc:spChg>
        <pc:spChg chg="mod">
          <ac:chgData name="衡 董" userId="e283c472b8f92e35" providerId="LiveId" clId="{B31F1E64-5E55-40FF-97F6-B5D5B35E7529}" dt="2025-06-23T02:03:55.543" v="364"/>
          <ac:spMkLst>
            <pc:docMk/>
            <pc:sldMk cId="1660583160" sldId="725"/>
            <ac:spMk id="50" creationId="{777960A5-8592-6DC6-1816-56703E6EA213}"/>
          </ac:spMkLst>
        </pc:spChg>
        <pc:graphicFrameChg chg="del">
          <ac:chgData name="衡 董" userId="e283c472b8f92e35" providerId="LiveId" clId="{B31F1E64-5E55-40FF-97F6-B5D5B35E7529}" dt="2025-06-23T02:49:30.097" v="609" actId="478"/>
          <ac:graphicFrameMkLst>
            <pc:docMk/>
            <pc:sldMk cId="1660583160" sldId="725"/>
            <ac:graphicFrameMk id="2" creationId="{FC886E58-5F90-EBAE-32A4-8D3D47D77798}"/>
          </ac:graphicFrameMkLst>
        </pc:graphicFrameChg>
        <pc:graphicFrameChg chg="del">
          <ac:chgData name="衡 董" userId="e283c472b8f92e35" providerId="LiveId" clId="{B31F1E64-5E55-40FF-97F6-B5D5B35E7529}" dt="2025-06-23T02:49:30.097" v="609" actId="478"/>
          <ac:graphicFrameMkLst>
            <pc:docMk/>
            <pc:sldMk cId="1660583160" sldId="725"/>
            <ac:graphicFrameMk id="3" creationId="{5EF2E323-9E5A-FD19-0D84-EC5E391F64F9}"/>
          </ac:graphicFrameMkLst>
        </pc:graphicFrameChg>
        <pc:picChg chg="add del mod">
          <ac:chgData name="衡 董" userId="e283c472b8f92e35" providerId="LiveId" clId="{B31F1E64-5E55-40FF-97F6-B5D5B35E7529}" dt="2025-06-23T06:15:52.734" v="2136" actId="22"/>
          <ac:picMkLst>
            <pc:docMk/>
            <pc:sldMk cId="1660583160" sldId="725"/>
            <ac:picMk id="11" creationId="{F2C1B043-ABBC-931A-6617-3BA563EB0C96}"/>
          </ac:picMkLst>
        </pc:picChg>
        <pc:picChg chg="add mod ord">
          <ac:chgData name="衡 董" userId="e283c472b8f92e35" providerId="LiveId" clId="{B31F1E64-5E55-40FF-97F6-B5D5B35E7529}" dt="2025-06-23T06:16:03.976" v="2142" actId="167"/>
          <ac:picMkLst>
            <pc:docMk/>
            <pc:sldMk cId="1660583160" sldId="725"/>
            <ac:picMk id="13" creationId="{46493612-05C2-E95D-DACD-BBEFB73EA402}"/>
          </ac:picMkLst>
        </pc:picChg>
        <pc:picChg chg="del">
          <ac:chgData name="衡 董" userId="e283c472b8f92e35" providerId="LiveId" clId="{B31F1E64-5E55-40FF-97F6-B5D5B35E7529}" dt="2025-06-23T02:28:26.075" v="501" actId="478"/>
          <ac:picMkLst>
            <pc:docMk/>
            <pc:sldMk cId="1660583160" sldId="725"/>
            <ac:picMk id="21" creationId="{3782D75D-F26E-4BDE-BF67-29C64E3CFAF1}"/>
          </ac:picMkLst>
        </pc:picChg>
        <pc:picChg chg="del">
          <ac:chgData name="衡 董" userId="e283c472b8f92e35" providerId="LiveId" clId="{B31F1E64-5E55-40FF-97F6-B5D5B35E7529}" dt="2025-06-23T02:03:56.572" v="365" actId="478"/>
          <ac:picMkLst>
            <pc:docMk/>
            <pc:sldMk cId="1660583160" sldId="725"/>
            <ac:picMk id="22" creationId="{B4E5F8EC-B2F3-4D4D-A505-5D82E38E13B5}"/>
          </ac:picMkLst>
        </pc:picChg>
      </pc:sldChg>
      <pc:sldChg chg="del">
        <pc:chgData name="衡 董" userId="e283c472b8f92e35" providerId="LiveId" clId="{B31F1E64-5E55-40FF-97F6-B5D5B35E7529}" dt="2025-06-23T02:04:46.705" v="375" actId="47"/>
        <pc:sldMkLst>
          <pc:docMk/>
          <pc:sldMk cId="2713991025" sldId="728"/>
        </pc:sldMkLst>
      </pc:sldChg>
      <pc:sldChg chg="addSp delSp modSp del">
        <pc:chgData name="衡 董" userId="e283c472b8f92e35" providerId="LiveId" clId="{B31F1E64-5E55-40FF-97F6-B5D5B35E7529}" dt="2025-06-23T02:31:34.080" v="555" actId="47"/>
        <pc:sldMkLst>
          <pc:docMk/>
          <pc:sldMk cId="1307590357" sldId="735"/>
        </pc:sldMkLst>
        <pc:spChg chg="add mod">
          <ac:chgData name="衡 董" userId="e283c472b8f92e35" providerId="LiveId" clId="{B31F1E64-5E55-40FF-97F6-B5D5B35E7529}" dt="2025-06-23T02:02:50.978" v="350"/>
          <ac:spMkLst>
            <pc:docMk/>
            <pc:sldMk cId="1307590357" sldId="735"/>
            <ac:spMk id="7" creationId="{C9E12131-DE85-2D88-E3EF-1442F9ED4BF8}"/>
          </ac:spMkLst>
        </pc:spChg>
        <pc:spChg chg="add mod">
          <ac:chgData name="衡 董" userId="e283c472b8f92e35" providerId="LiveId" clId="{B31F1E64-5E55-40FF-97F6-B5D5B35E7529}" dt="2025-06-23T02:02:50.978" v="350"/>
          <ac:spMkLst>
            <pc:docMk/>
            <pc:sldMk cId="1307590357" sldId="735"/>
            <ac:spMk id="8" creationId="{FD77074E-3437-5B6D-58B0-93FB03CCE3B9}"/>
          </ac:spMkLst>
        </pc:spChg>
        <pc:spChg chg="add mod">
          <ac:chgData name="衡 董" userId="e283c472b8f92e35" providerId="LiveId" clId="{B31F1E64-5E55-40FF-97F6-B5D5B35E7529}" dt="2025-06-23T02:02:50.978" v="350"/>
          <ac:spMkLst>
            <pc:docMk/>
            <pc:sldMk cId="1307590357" sldId="735"/>
            <ac:spMk id="11" creationId="{48A946A9-0989-76E9-F02E-CE979F74AED0}"/>
          </ac:spMkLst>
        </pc:spChg>
        <pc:spChg chg="add mod">
          <ac:chgData name="衡 董" userId="e283c472b8f92e35" providerId="LiveId" clId="{B31F1E64-5E55-40FF-97F6-B5D5B35E7529}" dt="2025-06-23T02:02:50.978" v="350"/>
          <ac:spMkLst>
            <pc:docMk/>
            <pc:sldMk cId="1307590357" sldId="735"/>
            <ac:spMk id="12" creationId="{E26218BF-C0AE-22E0-2A3F-DD039691005A}"/>
          </ac:spMkLst>
        </pc:spChg>
        <pc:spChg chg="add mod">
          <ac:chgData name="衡 董" userId="e283c472b8f92e35" providerId="LiveId" clId="{B31F1E64-5E55-40FF-97F6-B5D5B35E7529}" dt="2025-06-23T02:02:50.978" v="350"/>
          <ac:spMkLst>
            <pc:docMk/>
            <pc:sldMk cId="1307590357" sldId="735"/>
            <ac:spMk id="17" creationId="{354FA4D4-CB28-FD8C-1601-2824502CFD37}"/>
          </ac:spMkLst>
        </pc:spChg>
        <pc:spChg chg="add mod">
          <ac:chgData name="衡 董" userId="e283c472b8f92e35" providerId="LiveId" clId="{B31F1E64-5E55-40FF-97F6-B5D5B35E7529}" dt="2025-06-23T02:02:50.978" v="350"/>
          <ac:spMkLst>
            <pc:docMk/>
            <pc:sldMk cId="1307590357" sldId="735"/>
            <ac:spMk id="18" creationId="{415BD9E7-389F-B362-06FD-8BB8A3084FF1}"/>
          </ac:spMkLst>
        </pc:spChg>
        <pc:spChg chg="mod">
          <ac:chgData name="衡 董" userId="e283c472b8f92e35" providerId="LiveId" clId="{B31F1E64-5E55-40FF-97F6-B5D5B35E7529}" dt="2025-06-23T02:02:50.978" v="350"/>
          <ac:spMkLst>
            <pc:docMk/>
            <pc:sldMk cId="1307590357" sldId="735"/>
            <ac:spMk id="20" creationId="{20EDE5D7-5769-A06B-83B7-4CD2471EA24B}"/>
          </ac:spMkLst>
        </pc:spChg>
        <pc:spChg chg="mod">
          <ac:chgData name="衡 董" userId="e283c472b8f92e35" providerId="LiveId" clId="{B31F1E64-5E55-40FF-97F6-B5D5B35E7529}" dt="2025-06-23T02:02:50.978" v="350"/>
          <ac:spMkLst>
            <pc:docMk/>
            <pc:sldMk cId="1307590357" sldId="735"/>
            <ac:spMk id="21" creationId="{1DA04603-1BB8-F4B3-CD05-687E0E8E2333}"/>
          </ac:spMkLst>
        </pc:spChg>
        <pc:spChg chg="del">
          <ac:chgData name="衡 董" userId="e283c472b8f92e35" providerId="LiveId" clId="{B31F1E64-5E55-40FF-97F6-B5D5B35E7529}" dt="2025-06-23T02:02:49.886" v="349" actId="478"/>
          <ac:spMkLst>
            <pc:docMk/>
            <pc:sldMk cId="1307590357" sldId="735"/>
            <ac:spMk id="50" creationId="{AB5E5BA5-D922-2AFB-8B6C-6A0DB747BE0E}"/>
          </ac:spMkLst>
        </pc:spChg>
        <pc:spChg chg="del">
          <ac:chgData name="衡 董" userId="e283c472b8f92e35" providerId="LiveId" clId="{B31F1E64-5E55-40FF-97F6-B5D5B35E7529}" dt="2025-06-23T02:02:49.886" v="349" actId="478"/>
          <ac:spMkLst>
            <pc:docMk/>
            <pc:sldMk cId="1307590357" sldId="735"/>
            <ac:spMk id="51" creationId="{41F0DDC8-7048-A26E-AD70-295D2737A1BC}"/>
          </ac:spMkLst>
        </pc:spChg>
        <pc:spChg chg="del">
          <ac:chgData name="衡 董" userId="e283c472b8f92e35" providerId="LiveId" clId="{B31F1E64-5E55-40FF-97F6-B5D5B35E7529}" dt="2025-06-23T02:02:49.886" v="349" actId="478"/>
          <ac:spMkLst>
            <pc:docMk/>
            <pc:sldMk cId="1307590357" sldId="735"/>
            <ac:spMk id="52" creationId="{A77A30D1-8982-8A28-070C-8685190A41CD}"/>
          </ac:spMkLst>
        </pc:spChg>
        <pc:spChg chg="del">
          <ac:chgData name="衡 董" userId="e283c472b8f92e35" providerId="LiveId" clId="{B31F1E64-5E55-40FF-97F6-B5D5B35E7529}" dt="2025-06-23T02:02:49.886" v="349" actId="478"/>
          <ac:spMkLst>
            <pc:docMk/>
            <pc:sldMk cId="1307590357" sldId="735"/>
            <ac:spMk id="53" creationId="{949DAEDF-14C1-92EB-7FE5-FCB4D0026C83}"/>
          </ac:spMkLst>
        </pc:spChg>
        <pc:spChg chg="del">
          <ac:chgData name="衡 董" userId="e283c472b8f92e35" providerId="LiveId" clId="{B31F1E64-5E55-40FF-97F6-B5D5B35E7529}" dt="2025-06-23T02:02:49.886" v="349" actId="478"/>
          <ac:spMkLst>
            <pc:docMk/>
            <pc:sldMk cId="1307590357" sldId="735"/>
            <ac:spMk id="54" creationId="{F5CEEAA4-6DEE-D2B1-0628-8DD248606D7C}"/>
          </ac:spMkLst>
        </pc:spChg>
        <pc:spChg chg="del">
          <ac:chgData name="衡 董" userId="e283c472b8f92e35" providerId="LiveId" clId="{B31F1E64-5E55-40FF-97F6-B5D5B35E7529}" dt="2025-06-23T02:02:49.886" v="349" actId="478"/>
          <ac:spMkLst>
            <pc:docMk/>
            <pc:sldMk cId="1307590357" sldId="735"/>
            <ac:spMk id="55" creationId="{DFB043C8-603D-C6F8-F7BE-ED949A1B4838}"/>
          </ac:spMkLst>
        </pc:spChg>
        <pc:grpChg chg="add mod">
          <ac:chgData name="衡 董" userId="e283c472b8f92e35" providerId="LiveId" clId="{B31F1E64-5E55-40FF-97F6-B5D5B35E7529}" dt="2025-06-23T02:02:50.978" v="350"/>
          <ac:grpSpMkLst>
            <pc:docMk/>
            <pc:sldMk cId="1307590357" sldId="735"/>
            <ac:grpSpMk id="19" creationId="{05A28B0A-9264-5583-9E9D-2FD1C5D61CEE}"/>
          </ac:grpSpMkLst>
        </pc:grpChg>
        <pc:grpChg chg="del">
          <ac:chgData name="衡 董" userId="e283c472b8f92e35" providerId="LiveId" clId="{B31F1E64-5E55-40FF-97F6-B5D5B35E7529}" dt="2025-06-23T02:02:49.886" v="349" actId="478"/>
          <ac:grpSpMkLst>
            <pc:docMk/>
            <pc:sldMk cId="1307590357" sldId="735"/>
            <ac:grpSpMk id="56" creationId="{C5757BE7-2E2B-B50E-C0D6-1CA2C173DD04}"/>
          </ac:grpSpMkLst>
        </pc:grpChg>
        <pc:picChg chg="del">
          <ac:chgData name="衡 董" userId="e283c472b8f92e35" providerId="LiveId" clId="{B31F1E64-5E55-40FF-97F6-B5D5B35E7529}" dt="2025-06-23T02:02:49.886" v="349" actId="478"/>
          <ac:picMkLst>
            <pc:docMk/>
            <pc:sldMk cId="1307590357" sldId="735"/>
            <ac:picMk id="26" creationId="{483C2582-5EF2-4DC2-A84E-1956E2593FCD}"/>
          </ac:picMkLst>
        </pc:picChg>
        <pc:cxnChg chg="add mod">
          <ac:chgData name="衡 董" userId="e283c472b8f92e35" providerId="LiveId" clId="{B31F1E64-5E55-40FF-97F6-B5D5B35E7529}" dt="2025-06-23T02:02:50.978" v="350"/>
          <ac:cxnSpMkLst>
            <pc:docMk/>
            <pc:sldMk cId="1307590357" sldId="735"/>
            <ac:cxnSpMk id="22" creationId="{089C8F75-62DB-0517-C128-1A30A846AF38}"/>
          </ac:cxnSpMkLst>
        </pc:cxnChg>
        <pc:cxnChg chg="del">
          <ac:chgData name="衡 董" userId="e283c472b8f92e35" providerId="LiveId" clId="{B31F1E64-5E55-40FF-97F6-B5D5B35E7529}" dt="2025-06-23T02:02:49.886" v="349" actId="478"/>
          <ac:cxnSpMkLst>
            <pc:docMk/>
            <pc:sldMk cId="1307590357" sldId="735"/>
            <ac:cxnSpMk id="59" creationId="{7A70291E-DB0A-FD23-F52A-AA330AFF9E50}"/>
          </ac:cxnSpMkLst>
        </pc:cxnChg>
        <pc:cxnChg chg="del">
          <ac:chgData name="衡 董" userId="e283c472b8f92e35" providerId="LiveId" clId="{B31F1E64-5E55-40FF-97F6-B5D5B35E7529}" dt="2025-06-23T02:02:49.886" v="349" actId="478"/>
          <ac:cxnSpMkLst>
            <pc:docMk/>
            <pc:sldMk cId="1307590357" sldId="735"/>
            <ac:cxnSpMk id="60" creationId="{4C874341-B4F5-BE82-535F-FF9B4459461F}"/>
          </ac:cxnSpMkLst>
        </pc:cxnChg>
      </pc:sldChg>
      <pc:sldChg chg="delSp modSp del mod">
        <pc:chgData name="衡 董" userId="e283c472b8f92e35" providerId="LiveId" clId="{B31F1E64-5E55-40FF-97F6-B5D5B35E7529}" dt="2025-06-23T05:18:55.827" v="1603" actId="47"/>
        <pc:sldMkLst>
          <pc:docMk/>
          <pc:sldMk cId="2249057330" sldId="737"/>
        </pc:sldMkLst>
        <pc:spChg chg="mod">
          <ac:chgData name="衡 董" userId="e283c472b8f92e35" providerId="LiveId" clId="{B31F1E64-5E55-40FF-97F6-B5D5B35E7529}" dt="2025-06-23T02:28:54.130" v="537" actId="20577"/>
          <ac:spMkLst>
            <pc:docMk/>
            <pc:sldMk cId="2249057330" sldId="737"/>
            <ac:spMk id="4" creationId="{00000000-0000-0000-0000-000000000000}"/>
          </ac:spMkLst>
        </pc:spChg>
        <pc:spChg chg="mod">
          <ac:chgData name="衡 董" userId="e283c472b8f92e35" providerId="LiveId" clId="{B31F1E64-5E55-40FF-97F6-B5D5B35E7529}" dt="2025-06-23T02:04:12.019" v="366"/>
          <ac:spMkLst>
            <pc:docMk/>
            <pc:sldMk cId="2249057330" sldId="737"/>
            <ac:spMk id="61" creationId="{BF2E7BF4-C7A6-F8E6-6FB2-B0BA2079500A}"/>
          </ac:spMkLst>
        </pc:spChg>
        <pc:spChg chg="mod">
          <ac:chgData name="衡 董" userId="e283c472b8f92e35" providerId="LiveId" clId="{B31F1E64-5E55-40FF-97F6-B5D5B35E7529}" dt="2025-06-23T02:04:17.152" v="367"/>
          <ac:spMkLst>
            <pc:docMk/>
            <pc:sldMk cId="2249057330" sldId="737"/>
            <ac:spMk id="62" creationId="{282D54CC-9538-05E1-1D34-94F86A5563D2}"/>
          </ac:spMkLst>
        </pc:spChg>
        <pc:spChg chg="mod">
          <ac:chgData name="衡 董" userId="e283c472b8f92e35" providerId="LiveId" clId="{B31F1E64-5E55-40FF-97F6-B5D5B35E7529}" dt="2025-06-23T02:04:20.664" v="368"/>
          <ac:spMkLst>
            <pc:docMk/>
            <pc:sldMk cId="2249057330" sldId="737"/>
            <ac:spMk id="63" creationId="{1A4DBBF1-F707-B0FD-0F6A-271BED69BBB5}"/>
          </ac:spMkLst>
        </pc:spChg>
        <pc:spChg chg="mod">
          <ac:chgData name="衡 董" userId="e283c472b8f92e35" providerId="LiveId" clId="{B31F1E64-5E55-40FF-97F6-B5D5B35E7529}" dt="2025-06-23T02:04:29.842" v="369"/>
          <ac:spMkLst>
            <pc:docMk/>
            <pc:sldMk cId="2249057330" sldId="737"/>
            <ac:spMk id="64" creationId="{1D54517B-267F-F787-C2B1-62813EF20038}"/>
          </ac:spMkLst>
        </pc:spChg>
        <pc:spChg chg="mod">
          <ac:chgData name="衡 董" userId="e283c472b8f92e35" providerId="LiveId" clId="{B31F1E64-5E55-40FF-97F6-B5D5B35E7529}" dt="2025-06-23T02:04:36.855" v="371" actId="404"/>
          <ac:spMkLst>
            <pc:docMk/>
            <pc:sldMk cId="2249057330" sldId="737"/>
            <ac:spMk id="65" creationId="{F1A73A1F-14BD-0C18-9FA9-FB4E6F5666EF}"/>
          </ac:spMkLst>
        </pc:spChg>
        <pc:spChg chg="mod">
          <ac:chgData name="衡 董" userId="e283c472b8f92e35" providerId="LiveId" clId="{B31F1E64-5E55-40FF-97F6-B5D5B35E7529}" dt="2025-06-23T02:04:42.944" v="372"/>
          <ac:spMkLst>
            <pc:docMk/>
            <pc:sldMk cId="2249057330" sldId="737"/>
            <ac:spMk id="66" creationId="{E0BB44C7-8E44-A720-E2ED-70266D5695D5}"/>
          </ac:spMkLst>
        </pc:spChg>
        <pc:picChg chg="del">
          <ac:chgData name="衡 董" userId="e283c472b8f92e35" providerId="LiveId" clId="{B31F1E64-5E55-40FF-97F6-B5D5B35E7529}" dt="2025-06-23T02:04:44.017" v="373" actId="478"/>
          <ac:picMkLst>
            <pc:docMk/>
            <pc:sldMk cId="2249057330" sldId="737"/>
            <ac:picMk id="37" creationId="{C3B79AEB-441C-4209-B3C0-3197DF2CA9DD}"/>
          </ac:picMkLst>
        </pc:picChg>
      </pc:sldChg>
      <pc:sldChg chg="delSp del mod">
        <pc:chgData name="衡 董" userId="e283c472b8f92e35" providerId="LiveId" clId="{B31F1E64-5E55-40FF-97F6-B5D5B35E7529}" dt="2025-06-23T01:47:55.979" v="11" actId="47"/>
        <pc:sldMkLst>
          <pc:docMk/>
          <pc:sldMk cId="349205912" sldId="739"/>
        </pc:sldMkLst>
        <pc:picChg chg="del">
          <ac:chgData name="衡 董" userId="e283c472b8f92e35" providerId="LiveId" clId="{B31F1E64-5E55-40FF-97F6-B5D5B35E7529}" dt="2025-06-23T01:47:54.579" v="10" actId="478"/>
          <ac:picMkLst>
            <pc:docMk/>
            <pc:sldMk cId="349205912" sldId="739"/>
            <ac:picMk id="23" creationId="{019B8165-D603-4AF9-B310-6636EBBE91AB}"/>
          </ac:picMkLst>
        </pc:picChg>
      </pc:sldChg>
      <pc:sldChg chg="del">
        <pc:chgData name="衡 董" userId="e283c472b8f92e35" providerId="LiveId" clId="{B31F1E64-5E55-40FF-97F6-B5D5B35E7529}" dt="2025-06-23T01:47:56.336" v="12" actId="47"/>
        <pc:sldMkLst>
          <pc:docMk/>
          <pc:sldMk cId="4093488376" sldId="740"/>
        </pc:sldMkLst>
      </pc:sldChg>
      <pc:sldChg chg="del">
        <pc:chgData name="衡 董" userId="e283c472b8f92e35" providerId="LiveId" clId="{B31F1E64-5E55-40FF-97F6-B5D5B35E7529}" dt="2025-06-23T01:47:57.409" v="13" actId="47"/>
        <pc:sldMkLst>
          <pc:docMk/>
          <pc:sldMk cId="669161791" sldId="741"/>
        </pc:sldMkLst>
      </pc:sldChg>
      <pc:sldChg chg="addSp delSp modSp mod">
        <pc:chgData name="衡 董" userId="e283c472b8f92e35" providerId="LiveId" clId="{B31F1E64-5E55-40FF-97F6-B5D5B35E7529}" dt="2025-06-23T05:18:34.707" v="1602" actId="207"/>
        <pc:sldMkLst>
          <pc:docMk/>
          <pc:sldMk cId="4069944400" sldId="742"/>
        </pc:sldMkLst>
        <pc:spChg chg="add">
          <ac:chgData name="衡 董" userId="e283c472b8f92e35" providerId="LiveId" clId="{B31F1E64-5E55-40FF-97F6-B5D5B35E7529}" dt="2025-06-23T02:48:50.647" v="604"/>
          <ac:spMkLst>
            <pc:docMk/>
            <pc:sldMk cId="4069944400" sldId="742"/>
            <ac:spMk id="2" creationId="{6007FD49-E9F6-ECA6-BDE7-C1614C812B07}"/>
          </ac:spMkLst>
        </pc:spChg>
        <pc:spChg chg="add">
          <ac:chgData name="衡 董" userId="e283c472b8f92e35" providerId="LiveId" clId="{B31F1E64-5E55-40FF-97F6-B5D5B35E7529}" dt="2025-06-23T02:48:52.452" v="605"/>
          <ac:spMkLst>
            <pc:docMk/>
            <pc:sldMk cId="4069944400" sldId="742"/>
            <ac:spMk id="3" creationId="{7C7399EB-88B8-07D5-B425-21EE673C00F1}"/>
          </ac:spMkLst>
        </pc:spChg>
        <pc:spChg chg="mod">
          <ac:chgData name="衡 董" userId="e283c472b8f92e35" providerId="LiveId" clId="{B31F1E64-5E55-40FF-97F6-B5D5B35E7529}" dt="2025-06-23T02:27:48.885" v="469" actId="20577"/>
          <ac:spMkLst>
            <pc:docMk/>
            <pc:sldMk cId="4069944400" sldId="742"/>
            <ac:spMk id="4" creationId="{00000000-0000-0000-0000-000000000000}"/>
          </ac:spMkLst>
        </pc:spChg>
        <pc:spChg chg="add del mod">
          <ac:chgData name="衡 董" userId="e283c472b8f92e35" providerId="LiveId" clId="{B31F1E64-5E55-40FF-97F6-B5D5B35E7529}" dt="2025-06-23T04:47:27.968" v="1213" actId="478"/>
          <ac:spMkLst>
            <pc:docMk/>
            <pc:sldMk cId="4069944400" sldId="742"/>
            <ac:spMk id="5" creationId="{D2A39B0E-9727-0388-46ED-2A57EDEBDBE6}"/>
          </ac:spMkLst>
        </pc:spChg>
        <pc:spChg chg="mod">
          <ac:chgData name="衡 董" userId="e283c472b8f92e35" providerId="LiveId" clId="{B31F1E64-5E55-40FF-97F6-B5D5B35E7529}" dt="2025-06-23T02:01:47.550" v="335"/>
          <ac:spMkLst>
            <pc:docMk/>
            <pc:sldMk cId="4069944400" sldId="742"/>
            <ac:spMk id="40" creationId="{4CDB1037-2304-A4CB-7502-2D1A63D89CED}"/>
          </ac:spMkLst>
        </pc:spChg>
        <pc:spChg chg="mod">
          <ac:chgData name="衡 董" userId="e283c472b8f92e35" providerId="LiveId" clId="{B31F1E64-5E55-40FF-97F6-B5D5B35E7529}" dt="2025-06-23T02:02:10.195" v="339"/>
          <ac:spMkLst>
            <pc:docMk/>
            <pc:sldMk cId="4069944400" sldId="742"/>
            <ac:spMk id="41" creationId="{3BB0599B-BC74-E759-F0AE-DE27DDAB5C83}"/>
          </ac:spMkLst>
        </pc:spChg>
        <pc:spChg chg="mod">
          <ac:chgData name="衡 董" userId="e283c472b8f92e35" providerId="LiveId" clId="{B31F1E64-5E55-40FF-97F6-B5D5B35E7529}" dt="2025-06-23T02:02:17.309" v="340"/>
          <ac:spMkLst>
            <pc:docMk/>
            <pc:sldMk cId="4069944400" sldId="742"/>
            <ac:spMk id="42" creationId="{0B8D392D-BBDD-0B5F-26F7-5D8ACD3C2DEC}"/>
          </ac:spMkLst>
        </pc:spChg>
        <pc:spChg chg="mod">
          <ac:chgData name="衡 董" userId="e283c472b8f92e35" providerId="LiveId" clId="{B31F1E64-5E55-40FF-97F6-B5D5B35E7529}" dt="2025-06-23T02:01:52.389" v="336"/>
          <ac:spMkLst>
            <pc:docMk/>
            <pc:sldMk cId="4069944400" sldId="742"/>
            <ac:spMk id="43" creationId="{A60D56FC-CCD1-91CB-CEC4-7F296D92F483}"/>
          </ac:spMkLst>
        </pc:spChg>
        <pc:spChg chg="mod">
          <ac:chgData name="衡 董" userId="e283c472b8f92e35" providerId="LiveId" clId="{B31F1E64-5E55-40FF-97F6-B5D5B35E7529}" dt="2025-06-23T02:01:56.372" v="337"/>
          <ac:spMkLst>
            <pc:docMk/>
            <pc:sldMk cId="4069944400" sldId="742"/>
            <ac:spMk id="44" creationId="{517DFD8D-8DD7-43E1-937C-4971785D506D}"/>
          </ac:spMkLst>
        </pc:spChg>
        <pc:spChg chg="mod">
          <ac:chgData name="衡 董" userId="e283c472b8f92e35" providerId="LiveId" clId="{B31F1E64-5E55-40FF-97F6-B5D5B35E7529}" dt="2025-06-23T02:01:59.796" v="338"/>
          <ac:spMkLst>
            <pc:docMk/>
            <pc:sldMk cId="4069944400" sldId="742"/>
            <ac:spMk id="45" creationId="{7A1FA59F-D6BC-A5D8-DAE8-968436A0036D}"/>
          </ac:spMkLst>
        </pc:spChg>
        <pc:grpChg chg="del">
          <ac:chgData name="衡 董" userId="e283c472b8f92e35" providerId="LiveId" clId="{B31F1E64-5E55-40FF-97F6-B5D5B35E7529}" dt="2025-06-23T02:48:49.134" v="602" actId="478"/>
          <ac:grpSpMkLst>
            <pc:docMk/>
            <pc:sldMk cId="4069944400" sldId="742"/>
            <ac:grpSpMk id="33" creationId="{8F318B52-C1E6-4C41-8E37-2BB8A7FD575D}"/>
          </ac:grpSpMkLst>
        </pc:grpChg>
        <pc:graphicFrameChg chg="add mod modGraphic">
          <ac:chgData name="衡 董" userId="e283c472b8f92e35" providerId="LiveId" clId="{B31F1E64-5E55-40FF-97F6-B5D5B35E7529}" dt="2025-06-23T05:18:34.707" v="1602" actId="207"/>
          <ac:graphicFrameMkLst>
            <pc:docMk/>
            <pc:sldMk cId="4069944400" sldId="742"/>
            <ac:graphicFrameMk id="6" creationId="{C7A0375E-E805-02C2-58C7-DD5A97E2DADD}"/>
          </ac:graphicFrameMkLst>
        </pc:graphicFrameChg>
        <pc:picChg chg="del">
          <ac:chgData name="衡 董" userId="e283c472b8f92e35" providerId="LiveId" clId="{B31F1E64-5E55-40FF-97F6-B5D5B35E7529}" dt="2025-06-23T02:48:49.644" v="603" actId="478"/>
          <ac:picMkLst>
            <pc:docMk/>
            <pc:sldMk cId="4069944400" sldId="742"/>
            <ac:picMk id="30" creationId="{06DDA148-C80A-4654-B07F-CACB957A93A5}"/>
          </ac:picMkLst>
        </pc:picChg>
        <pc:picChg chg="del mod">
          <ac:chgData name="衡 董" userId="e283c472b8f92e35" providerId="LiveId" clId="{B31F1E64-5E55-40FF-97F6-B5D5B35E7529}" dt="2025-06-23T02:01:38.194" v="334" actId="478"/>
          <ac:picMkLst>
            <pc:docMk/>
            <pc:sldMk cId="4069944400" sldId="742"/>
            <ac:picMk id="57" creationId="{66B70184-C664-48B0-B10C-C968CDDF7198}"/>
          </ac:picMkLst>
        </pc:picChg>
      </pc:sldChg>
      <pc:sldChg chg="addSp delSp modSp del mod">
        <pc:chgData name="衡 董" userId="e283c472b8f92e35" providerId="LiveId" clId="{B31F1E64-5E55-40FF-97F6-B5D5B35E7529}" dt="2025-06-23T02:31:30.607" v="553" actId="47"/>
        <pc:sldMkLst>
          <pc:docMk/>
          <pc:sldMk cId="954456063" sldId="743"/>
        </pc:sldMkLst>
        <pc:spChg chg="add mod">
          <ac:chgData name="衡 董" userId="e283c472b8f92e35" providerId="LiveId" clId="{B31F1E64-5E55-40FF-97F6-B5D5B35E7529}" dt="2025-06-23T02:02:32.494" v="343"/>
          <ac:spMkLst>
            <pc:docMk/>
            <pc:sldMk cId="954456063" sldId="743"/>
            <ac:spMk id="2" creationId="{F955775F-75E6-8B9E-8F3F-4A608231F1F6}"/>
          </ac:spMkLst>
        </pc:spChg>
        <pc:spChg chg="add mod">
          <ac:chgData name="衡 董" userId="e283c472b8f92e35" providerId="LiveId" clId="{B31F1E64-5E55-40FF-97F6-B5D5B35E7529}" dt="2025-06-23T02:02:32.494" v="343"/>
          <ac:spMkLst>
            <pc:docMk/>
            <pc:sldMk cId="954456063" sldId="743"/>
            <ac:spMk id="6" creationId="{37AB654D-A260-B577-7AE6-FFA45EBA6885}"/>
          </ac:spMkLst>
        </pc:spChg>
        <pc:spChg chg="add mod">
          <ac:chgData name="衡 董" userId="e283c472b8f92e35" providerId="LiveId" clId="{B31F1E64-5E55-40FF-97F6-B5D5B35E7529}" dt="2025-06-23T02:02:32.494" v="343"/>
          <ac:spMkLst>
            <pc:docMk/>
            <pc:sldMk cId="954456063" sldId="743"/>
            <ac:spMk id="7" creationId="{8E5CD01D-324F-F1E6-1866-CD160C9EC155}"/>
          </ac:spMkLst>
        </pc:spChg>
        <pc:spChg chg="add mod">
          <ac:chgData name="衡 董" userId="e283c472b8f92e35" providerId="LiveId" clId="{B31F1E64-5E55-40FF-97F6-B5D5B35E7529}" dt="2025-06-23T02:02:32.494" v="343"/>
          <ac:spMkLst>
            <pc:docMk/>
            <pc:sldMk cId="954456063" sldId="743"/>
            <ac:spMk id="8" creationId="{9082CFC6-64C7-6ABB-0CC0-6F64FDF38160}"/>
          </ac:spMkLst>
        </pc:spChg>
        <pc:spChg chg="add mod">
          <ac:chgData name="衡 董" userId="e283c472b8f92e35" providerId="LiveId" clId="{B31F1E64-5E55-40FF-97F6-B5D5B35E7529}" dt="2025-06-23T02:02:32.494" v="343"/>
          <ac:spMkLst>
            <pc:docMk/>
            <pc:sldMk cId="954456063" sldId="743"/>
            <ac:spMk id="9" creationId="{FBEC8E97-D2FE-CC54-EFCE-D51FB19C1B1B}"/>
          </ac:spMkLst>
        </pc:spChg>
        <pc:spChg chg="add mod">
          <ac:chgData name="衡 董" userId="e283c472b8f92e35" providerId="LiveId" clId="{B31F1E64-5E55-40FF-97F6-B5D5B35E7529}" dt="2025-06-23T02:02:32.494" v="343"/>
          <ac:spMkLst>
            <pc:docMk/>
            <pc:sldMk cId="954456063" sldId="743"/>
            <ac:spMk id="10" creationId="{61930FBD-2A03-55F6-B9F4-640EA0EC555F}"/>
          </ac:spMkLst>
        </pc:spChg>
        <pc:spChg chg="mod">
          <ac:chgData name="衡 董" userId="e283c472b8f92e35" providerId="LiveId" clId="{B31F1E64-5E55-40FF-97F6-B5D5B35E7529}" dt="2025-06-23T02:02:32.494" v="343"/>
          <ac:spMkLst>
            <pc:docMk/>
            <pc:sldMk cId="954456063" sldId="743"/>
            <ac:spMk id="15" creationId="{9FD53104-5786-2D18-5DB0-F88E2F669093}"/>
          </ac:spMkLst>
        </pc:spChg>
        <pc:spChg chg="mod">
          <ac:chgData name="衡 董" userId="e283c472b8f92e35" providerId="LiveId" clId="{B31F1E64-5E55-40FF-97F6-B5D5B35E7529}" dt="2025-06-23T02:02:32.494" v="343"/>
          <ac:spMkLst>
            <pc:docMk/>
            <pc:sldMk cId="954456063" sldId="743"/>
            <ac:spMk id="16" creationId="{5CDF1C3D-7C30-F78E-9F9F-5F0823AFA289}"/>
          </ac:spMkLst>
        </pc:spChg>
        <pc:spChg chg="del">
          <ac:chgData name="衡 董" userId="e283c472b8f92e35" providerId="LiveId" clId="{B31F1E64-5E55-40FF-97F6-B5D5B35E7529}" dt="2025-06-23T02:02:32.165" v="342" actId="478"/>
          <ac:spMkLst>
            <pc:docMk/>
            <pc:sldMk cId="954456063" sldId="743"/>
            <ac:spMk id="54" creationId="{7FA12880-7C0C-BB73-3043-B9BD1BAFDC8D}"/>
          </ac:spMkLst>
        </pc:spChg>
        <pc:spChg chg="del">
          <ac:chgData name="衡 董" userId="e283c472b8f92e35" providerId="LiveId" clId="{B31F1E64-5E55-40FF-97F6-B5D5B35E7529}" dt="2025-06-23T02:02:30.066" v="341" actId="478"/>
          <ac:spMkLst>
            <pc:docMk/>
            <pc:sldMk cId="954456063" sldId="743"/>
            <ac:spMk id="55" creationId="{B2ECBA8D-1801-C88B-3951-BC28481C420E}"/>
          </ac:spMkLst>
        </pc:spChg>
        <pc:spChg chg="del">
          <ac:chgData name="衡 董" userId="e283c472b8f92e35" providerId="LiveId" clId="{B31F1E64-5E55-40FF-97F6-B5D5B35E7529}" dt="2025-06-23T02:02:30.066" v="341" actId="478"/>
          <ac:spMkLst>
            <pc:docMk/>
            <pc:sldMk cId="954456063" sldId="743"/>
            <ac:spMk id="56" creationId="{E0753495-D342-404F-EB69-DE2B27D4DFC8}"/>
          </ac:spMkLst>
        </pc:spChg>
        <pc:spChg chg="del">
          <ac:chgData name="衡 董" userId="e283c472b8f92e35" providerId="LiveId" clId="{B31F1E64-5E55-40FF-97F6-B5D5B35E7529}" dt="2025-06-23T02:02:30.066" v="341" actId="478"/>
          <ac:spMkLst>
            <pc:docMk/>
            <pc:sldMk cId="954456063" sldId="743"/>
            <ac:spMk id="57" creationId="{1A97889D-8D8A-4A42-1B69-D05B68B46B40}"/>
          </ac:spMkLst>
        </pc:spChg>
        <pc:spChg chg="del">
          <ac:chgData name="衡 董" userId="e283c472b8f92e35" providerId="LiveId" clId="{B31F1E64-5E55-40FF-97F6-B5D5B35E7529}" dt="2025-06-23T02:02:30.066" v="341" actId="478"/>
          <ac:spMkLst>
            <pc:docMk/>
            <pc:sldMk cId="954456063" sldId="743"/>
            <ac:spMk id="58" creationId="{C2F55327-1E7E-26FD-9D1A-9F0F6780B381}"/>
          </ac:spMkLst>
        </pc:spChg>
        <pc:spChg chg="del">
          <ac:chgData name="衡 董" userId="e283c472b8f92e35" providerId="LiveId" clId="{B31F1E64-5E55-40FF-97F6-B5D5B35E7529}" dt="2025-06-23T02:02:30.066" v="341" actId="478"/>
          <ac:spMkLst>
            <pc:docMk/>
            <pc:sldMk cId="954456063" sldId="743"/>
            <ac:spMk id="59" creationId="{CA06B982-C95D-6C4E-81F4-A7EEE2915A9E}"/>
          </ac:spMkLst>
        </pc:spChg>
        <pc:grpChg chg="add mod">
          <ac:chgData name="衡 董" userId="e283c472b8f92e35" providerId="LiveId" clId="{B31F1E64-5E55-40FF-97F6-B5D5B35E7529}" dt="2025-06-23T02:02:32.494" v="343"/>
          <ac:grpSpMkLst>
            <pc:docMk/>
            <pc:sldMk cId="954456063" sldId="743"/>
            <ac:grpSpMk id="11" creationId="{7D447A58-2EE7-3CAC-EE1A-D21483A87FE5}"/>
          </ac:grpSpMkLst>
        </pc:grpChg>
        <pc:grpChg chg="del">
          <ac:chgData name="衡 董" userId="e283c472b8f92e35" providerId="LiveId" clId="{B31F1E64-5E55-40FF-97F6-B5D5B35E7529}" dt="2025-06-23T02:02:30.066" v="341" actId="478"/>
          <ac:grpSpMkLst>
            <pc:docMk/>
            <pc:sldMk cId="954456063" sldId="743"/>
            <ac:grpSpMk id="60" creationId="{E1096CCF-DA52-A893-C099-B7597EBD013A}"/>
          </ac:grpSpMkLst>
        </pc:grpChg>
        <pc:picChg chg="del">
          <ac:chgData name="衡 董" userId="e283c472b8f92e35" providerId="LiveId" clId="{B31F1E64-5E55-40FF-97F6-B5D5B35E7529}" dt="2025-06-23T02:02:30.066" v="341" actId="478"/>
          <ac:picMkLst>
            <pc:docMk/>
            <pc:sldMk cId="954456063" sldId="743"/>
            <ac:picMk id="38" creationId="{57883C5C-535A-4419-B00F-590439C8C0B4}"/>
          </ac:picMkLst>
        </pc:picChg>
        <pc:cxnChg chg="add mod">
          <ac:chgData name="衡 董" userId="e283c472b8f92e35" providerId="LiveId" clId="{B31F1E64-5E55-40FF-97F6-B5D5B35E7529}" dt="2025-06-23T02:02:32.494" v="343"/>
          <ac:cxnSpMkLst>
            <pc:docMk/>
            <pc:sldMk cId="954456063" sldId="743"/>
            <ac:cxnSpMk id="17" creationId="{3EE12EA1-17B3-3E18-6576-D8FD27D3BB60}"/>
          </ac:cxnSpMkLst>
        </pc:cxnChg>
        <pc:cxnChg chg="del">
          <ac:chgData name="衡 董" userId="e283c472b8f92e35" providerId="LiveId" clId="{B31F1E64-5E55-40FF-97F6-B5D5B35E7529}" dt="2025-06-23T02:02:30.066" v="341" actId="478"/>
          <ac:cxnSpMkLst>
            <pc:docMk/>
            <pc:sldMk cId="954456063" sldId="743"/>
            <ac:cxnSpMk id="63" creationId="{930F14AD-C805-86B8-B771-C49B3E40C84E}"/>
          </ac:cxnSpMkLst>
        </pc:cxnChg>
        <pc:cxnChg chg="del">
          <ac:chgData name="衡 董" userId="e283c472b8f92e35" providerId="LiveId" clId="{B31F1E64-5E55-40FF-97F6-B5D5B35E7529}" dt="2025-06-23T02:02:30.066" v="341" actId="478"/>
          <ac:cxnSpMkLst>
            <pc:docMk/>
            <pc:sldMk cId="954456063" sldId="743"/>
            <ac:cxnSpMk id="64" creationId="{6257ABD8-6AD1-0D95-C985-B61774D9524A}"/>
          </ac:cxnSpMkLst>
        </pc:cxnChg>
        <pc:cxnChg chg="del">
          <ac:chgData name="衡 董" userId="e283c472b8f92e35" providerId="LiveId" clId="{B31F1E64-5E55-40FF-97F6-B5D5B35E7529}" dt="2025-06-23T02:02:30.066" v="341" actId="478"/>
          <ac:cxnSpMkLst>
            <pc:docMk/>
            <pc:sldMk cId="954456063" sldId="743"/>
            <ac:cxnSpMk id="65" creationId="{63592439-3F1C-53E1-9609-142EF031B73E}"/>
          </ac:cxnSpMkLst>
        </pc:cxnChg>
      </pc:sldChg>
      <pc:sldChg chg="del">
        <pc:chgData name="衡 董" userId="e283c472b8f92e35" providerId="LiveId" clId="{B31F1E64-5E55-40FF-97F6-B5D5B35E7529}" dt="2025-06-23T02:02:59.654" v="352" actId="47"/>
        <pc:sldMkLst>
          <pc:docMk/>
          <pc:sldMk cId="1866657750" sldId="744"/>
        </pc:sldMkLst>
      </pc:sldChg>
      <pc:sldChg chg="del">
        <pc:chgData name="衡 董" userId="e283c472b8f92e35" providerId="LiveId" clId="{B31F1E64-5E55-40FF-97F6-B5D5B35E7529}" dt="2025-06-23T02:03:05.405" v="354" actId="47"/>
        <pc:sldMkLst>
          <pc:docMk/>
          <pc:sldMk cId="760824843" sldId="745"/>
        </pc:sldMkLst>
      </pc:sldChg>
      <pc:sldChg chg="del">
        <pc:chgData name="衡 董" userId="e283c472b8f92e35" providerId="LiveId" clId="{B31F1E64-5E55-40FF-97F6-B5D5B35E7529}" dt="2025-06-23T02:03:07.632" v="356" actId="47"/>
        <pc:sldMkLst>
          <pc:docMk/>
          <pc:sldMk cId="856792990" sldId="746"/>
        </pc:sldMkLst>
      </pc:sldChg>
      <pc:sldChg chg="delSp del mod">
        <pc:chgData name="衡 董" userId="e283c472b8f92e35" providerId="LiveId" clId="{B31F1E64-5E55-40FF-97F6-B5D5B35E7529}" dt="2025-06-23T07:37:10.702" v="2745" actId="47"/>
        <pc:sldMkLst>
          <pc:docMk/>
          <pc:sldMk cId="631516497" sldId="747"/>
        </pc:sldMkLst>
        <pc:spChg chg="del">
          <ac:chgData name="衡 董" userId="e283c472b8f92e35" providerId="LiveId" clId="{B31F1E64-5E55-40FF-97F6-B5D5B35E7529}" dt="2025-06-23T02:30:35.060" v="550" actId="478"/>
          <ac:spMkLst>
            <pc:docMk/>
            <pc:sldMk cId="631516497" sldId="747"/>
            <ac:spMk id="43" creationId="{4DA90222-735C-DAE4-EBDB-E469056EC9AC}"/>
          </ac:spMkLst>
        </pc:spChg>
        <pc:picChg chg="del">
          <ac:chgData name="衡 董" userId="e283c472b8f92e35" providerId="LiveId" clId="{B31F1E64-5E55-40FF-97F6-B5D5B35E7529}" dt="2025-06-23T02:30:34.439" v="549" actId="478"/>
          <ac:picMkLst>
            <pc:docMk/>
            <pc:sldMk cId="631516497" sldId="747"/>
            <ac:picMk id="10" creationId="{B19C2DDC-C7CD-4B27-80BA-9EE368F94D82}"/>
          </ac:picMkLst>
        </pc:picChg>
      </pc:sldChg>
      <pc:sldChg chg="del">
        <pc:chgData name="衡 董" userId="e283c472b8f92e35" providerId="LiveId" clId="{B31F1E64-5E55-40FF-97F6-B5D5B35E7529}" dt="2025-06-23T02:02:56.011" v="351" actId="47"/>
        <pc:sldMkLst>
          <pc:docMk/>
          <pc:sldMk cId="1141875516" sldId="748"/>
        </pc:sldMkLst>
      </pc:sldChg>
      <pc:sldChg chg="addSp delSp modSp add mod modNotesTx">
        <pc:chgData name="衡 董" userId="e283c472b8f92e35" providerId="LiveId" clId="{B31F1E64-5E55-40FF-97F6-B5D5B35E7529}" dt="2025-06-23T07:47:58.149" v="2838" actId="20577"/>
        <pc:sldMkLst>
          <pc:docMk/>
          <pc:sldMk cId="2922375176" sldId="748"/>
        </pc:sldMkLst>
        <pc:spChg chg="mod">
          <ac:chgData name="衡 董" userId="e283c472b8f92e35" providerId="LiveId" clId="{B31F1E64-5E55-40FF-97F6-B5D5B35E7529}" dt="2025-06-23T07:47:32.065" v="2834" actId="313"/>
          <ac:spMkLst>
            <pc:docMk/>
            <pc:sldMk cId="2922375176" sldId="748"/>
            <ac:spMk id="4" creationId="{E30A77C7-62CB-8D48-5510-E1890B5C7CC0}"/>
          </ac:spMkLst>
        </pc:spChg>
        <pc:spChg chg="del">
          <ac:chgData name="衡 董" userId="e283c472b8f92e35" providerId="LiveId" clId="{B31F1E64-5E55-40FF-97F6-B5D5B35E7529}" dt="2025-06-23T04:55:20.173" v="1379" actId="478"/>
          <ac:spMkLst>
            <pc:docMk/>
            <pc:sldMk cId="2922375176" sldId="748"/>
            <ac:spMk id="5" creationId="{EA9E3AEE-6F96-2B79-4EA3-7C7F9821F600}"/>
          </ac:spMkLst>
        </pc:spChg>
        <pc:spChg chg="del">
          <ac:chgData name="衡 董" userId="e283c472b8f92e35" providerId="LiveId" clId="{B31F1E64-5E55-40FF-97F6-B5D5B35E7529}" dt="2025-06-23T04:55:20.173" v="1379" actId="478"/>
          <ac:spMkLst>
            <pc:docMk/>
            <pc:sldMk cId="2922375176" sldId="748"/>
            <ac:spMk id="6" creationId="{EF016A46-1645-F666-0773-6F9758F4CBFD}"/>
          </ac:spMkLst>
        </pc:spChg>
        <pc:spChg chg="del">
          <ac:chgData name="衡 董" userId="e283c472b8f92e35" providerId="LiveId" clId="{B31F1E64-5E55-40FF-97F6-B5D5B35E7529}" dt="2025-06-23T04:55:20.173" v="1379" actId="478"/>
          <ac:spMkLst>
            <pc:docMk/>
            <pc:sldMk cId="2922375176" sldId="748"/>
            <ac:spMk id="7" creationId="{5F390B3B-38C1-A16A-8C12-A2856EE5549C}"/>
          </ac:spMkLst>
        </pc:spChg>
        <pc:spChg chg="mod">
          <ac:chgData name="衡 董" userId="e283c472b8f92e35" providerId="LiveId" clId="{B31F1E64-5E55-40FF-97F6-B5D5B35E7529}" dt="2025-06-23T02:30:23.196" v="545"/>
          <ac:spMkLst>
            <pc:docMk/>
            <pc:sldMk cId="2922375176" sldId="748"/>
            <ac:spMk id="49" creationId="{593EA516-AEE7-4AAD-A683-3B40C9E45B54}"/>
          </ac:spMkLst>
        </pc:spChg>
        <pc:graphicFrameChg chg="del">
          <ac:chgData name="衡 董" userId="e283c472b8f92e35" providerId="LiveId" clId="{B31F1E64-5E55-40FF-97F6-B5D5B35E7529}" dt="2025-06-23T04:55:20.173" v="1379" actId="478"/>
          <ac:graphicFrameMkLst>
            <pc:docMk/>
            <pc:sldMk cId="2922375176" sldId="748"/>
            <ac:graphicFrameMk id="2" creationId="{EB5E2B8F-5247-821F-718E-3DF0933AB0EB}"/>
          </ac:graphicFrameMkLst>
        </pc:graphicFrameChg>
        <pc:graphicFrameChg chg="del">
          <ac:chgData name="衡 董" userId="e283c472b8f92e35" providerId="LiveId" clId="{B31F1E64-5E55-40FF-97F6-B5D5B35E7529}" dt="2025-06-23T04:55:20.173" v="1379" actId="478"/>
          <ac:graphicFrameMkLst>
            <pc:docMk/>
            <pc:sldMk cId="2922375176" sldId="748"/>
            <ac:graphicFrameMk id="3" creationId="{74874362-7903-BDB0-D93A-0A0D4CAC62E9}"/>
          </ac:graphicFrameMkLst>
        </pc:graphicFrameChg>
        <pc:picChg chg="add mod">
          <ac:chgData name="衡 董" userId="e283c472b8f92e35" providerId="LiveId" clId="{B31F1E64-5E55-40FF-97F6-B5D5B35E7529}" dt="2025-06-23T04:55:48.973" v="1388"/>
          <ac:picMkLst>
            <pc:docMk/>
            <pc:sldMk cId="2922375176" sldId="748"/>
            <ac:picMk id="8" creationId="{3CDDE7D1-AE9C-AD2F-9A00-DE2D4B26D8EB}"/>
          </ac:picMkLst>
        </pc:picChg>
        <pc:picChg chg="del">
          <ac:chgData name="衡 董" userId="e283c472b8f92e35" providerId="LiveId" clId="{B31F1E64-5E55-40FF-97F6-B5D5B35E7529}" dt="2025-06-23T02:28:24.590" v="500" actId="478"/>
          <ac:picMkLst>
            <pc:docMk/>
            <pc:sldMk cId="2922375176" sldId="748"/>
            <ac:picMk id="21" creationId="{6EB739F2-DB07-E8AE-EBBE-D81189012125}"/>
          </ac:picMkLst>
        </pc:picChg>
      </pc:sldChg>
      <pc:sldChg chg="del">
        <pc:chgData name="衡 董" userId="e283c472b8f92e35" providerId="LiveId" clId="{B31F1E64-5E55-40FF-97F6-B5D5B35E7529}" dt="2025-06-23T01:48:11.864" v="20" actId="47"/>
        <pc:sldMkLst>
          <pc:docMk/>
          <pc:sldMk cId="1219580435" sldId="749"/>
        </pc:sldMkLst>
      </pc:sldChg>
      <pc:sldChg chg="add del">
        <pc:chgData name="衡 董" userId="e283c472b8f92e35" providerId="LiveId" clId="{B31F1E64-5E55-40FF-97F6-B5D5B35E7529}" dt="2025-06-23T02:29:10.250" v="539" actId="47"/>
        <pc:sldMkLst>
          <pc:docMk/>
          <pc:sldMk cId="4180036203" sldId="749"/>
        </pc:sldMkLst>
      </pc:sldChg>
      <pc:sldChg chg="del">
        <pc:chgData name="衡 董" userId="e283c472b8f92e35" providerId="LiveId" clId="{B31F1E64-5E55-40FF-97F6-B5D5B35E7529}" dt="2025-06-23T01:48:12.056" v="21" actId="47"/>
        <pc:sldMkLst>
          <pc:docMk/>
          <pc:sldMk cId="3996971805" sldId="750"/>
        </pc:sldMkLst>
      </pc:sldChg>
      <pc:sldChg chg="del">
        <pc:chgData name="衡 董" userId="e283c472b8f92e35" providerId="LiveId" clId="{B31F1E64-5E55-40FF-97F6-B5D5B35E7529}" dt="2025-06-23T01:48:12.577" v="22" actId="47"/>
        <pc:sldMkLst>
          <pc:docMk/>
          <pc:sldMk cId="2958614490" sldId="751"/>
        </pc:sldMkLst>
      </pc:sldChg>
      <pc:sldChg chg="delSp modSp add del mod">
        <pc:chgData name="衡 董" userId="e283c472b8f92e35" providerId="LiveId" clId="{B31F1E64-5E55-40FF-97F6-B5D5B35E7529}" dt="2025-06-23T11:10:47.247" v="3174" actId="1036"/>
        <pc:sldMkLst>
          <pc:docMk/>
          <pc:sldMk cId="234332023" sldId="753"/>
        </pc:sldMkLst>
        <pc:spChg chg="mod">
          <ac:chgData name="衡 董" userId="e283c472b8f92e35" providerId="LiveId" clId="{B31F1E64-5E55-40FF-97F6-B5D5B35E7529}" dt="2025-06-23T11:10:47.247" v="3174" actId="1036"/>
          <ac:spMkLst>
            <pc:docMk/>
            <pc:sldMk cId="234332023" sldId="753"/>
            <ac:spMk id="2" creationId="{E6706A64-2F70-4CA9-8D32-536E765117D3}"/>
          </ac:spMkLst>
        </pc:spChg>
        <pc:spChg chg="mod">
          <ac:chgData name="衡 董" userId="e283c472b8f92e35" providerId="LiveId" clId="{B31F1E64-5E55-40FF-97F6-B5D5B35E7529}" dt="2025-06-23T05:15:57.166" v="1588" actId="20577"/>
          <ac:spMkLst>
            <pc:docMk/>
            <pc:sldMk cId="234332023" sldId="753"/>
            <ac:spMk id="4" creationId="{00000000-0000-0000-0000-000000000000}"/>
          </ac:spMkLst>
        </pc:spChg>
        <pc:spChg chg="mod">
          <ac:chgData name="衡 董" userId="e283c472b8f92e35" providerId="LiveId" clId="{B31F1E64-5E55-40FF-97F6-B5D5B35E7529}" dt="2025-06-23T02:30:08.368" v="541"/>
          <ac:spMkLst>
            <pc:docMk/>
            <pc:sldMk cId="234332023" sldId="753"/>
            <ac:spMk id="50" creationId="{60648448-B35D-DF30-B979-AC94131B41EB}"/>
          </ac:spMkLst>
        </pc:spChg>
        <pc:spChg chg="mod">
          <ac:chgData name="衡 董" userId="e283c472b8f92e35" providerId="LiveId" clId="{B31F1E64-5E55-40FF-97F6-B5D5B35E7529}" dt="2025-06-23T02:30:12.581" v="542"/>
          <ac:spMkLst>
            <pc:docMk/>
            <pc:sldMk cId="234332023" sldId="753"/>
            <ac:spMk id="51" creationId="{9B08DA71-1E5E-942B-4EEC-2B531D637E5E}"/>
          </ac:spMkLst>
        </pc:spChg>
        <pc:spChg chg="mod">
          <ac:chgData name="衡 董" userId="e283c472b8f92e35" providerId="LiveId" clId="{B31F1E64-5E55-40FF-97F6-B5D5B35E7529}" dt="2025-06-23T02:30:17.150" v="543"/>
          <ac:spMkLst>
            <pc:docMk/>
            <pc:sldMk cId="234332023" sldId="753"/>
            <ac:spMk id="53" creationId="{70C25D60-68DF-55AB-731C-AA631C00E442}"/>
          </ac:spMkLst>
        </pc:spChg>
        <pc:spChg chg="mod">
          <ac:chgData name="衡 董" userId="e283c472b8f92e35" providerId="LiveId" clId="{B31F1E64-5E55-40FF-97F6-B5D5B35E7529}" dt="2025-06-23T02:30:20.895" v="544"/>
          <ac:spMkLst>
            <pc:docMk/>
            <pc:sldMk cId="234332023" sldId="753"/>
            <ac:spMk id="55" creationId="{5882439B-105E-FE72-902F-7BF4495A24B0}"/>
          </ac:spMkLst>
        </pc:spChg>
        <pc:spChg chg="mod">
          <ac:chgData name="衡 董" userId="e283c472b8f92e35" providerId="LiveId" clId="{B31F1E64-5E55-40FF-97F6-B5D5B35E7529}" dt="2025-06-23T02:30:26.769" v="546"/>
          <ac:spMkLst>
            <pc:docMk/>
            <pc:sldMk cId="234332023" sldId="753"/>
            <ac:spMk id="57" creationId="{363C367F-C750-1B35-B2BE-B02D4A6FE676}"/>
          </ac:spMkLst>
        </pc:spChg>
        <pc:spChg chg="mod">
          <ac:chgData name="衡 董" userId="e283c472b8f92e35" providerId="LiveId" clId="{B31F1E64-5E55-40FF-97F6-B5D5B35E7529}" dt="2025-06-23T02:30:30.402" v="547"/>
          <ac:spMkLst>
            <pc:docMk/>
            <pc:sldMk cId="234332023" sldId="753"/>
            <ac:spMk id="59" creationId="{D98A4779-8075-D771-E842-5DBF88711549}"/>
          </ac:spMkLst>
        </pc:spChg>
        <pc:picChg chg="del">
          <ac:chgData name="衡 董" userId="e283c472b8f92e35" providerId="LiveId" clId="{B31F1E64-5E55-40FF-97F6-B5D5B35E7529}" dt="2025-06-23T02:30:31.614" v="548" actId="478"/>
          <ac:picMkLst>
            <pc:docMk/>
            <pc:sldMk cId="234332023" sldId="753"/>
            <ac:picMk id="37" creationId="{08D02F5C-B0C7-43DF-AEB1-C88187C52AC1}"/>
          </ac:picMkLst>
        </pc:picChg>
      </pc:sldChg>
      <pc:sldChg chg="del">
        <pc:chgData name="衡 董" userId="e283c472b8f92e35" providerId="LiveId" clId="{B31F1E64-5E55-40FF-97F6-B5D5B35E7529}" dt="2025-06-23T02:03:06.541" v="355" actId="47"/>
        <pc:sldMkLst>
          <pc:docMk/>
          <pc:sldMk cId="2900924189" sldId="754"/>
        </pc:sldMkLst>
      </pc:sldChg>
      <pc:sldChg chg="addSp delSp add del mod">
        <pc:chgData name="衡 董" userId="e283c472b8f92e35" providerId="LiveId" clId="{B31F1E64-5E55-40FF-97F6-B5D5B35E7529}" dt="2025-06-23T04:46:52.360" v="1212" actId="47"/>
        <pc:sldMkLst>
          <pc:docMk/>
          <pc:sldMk cId="3854703999" sldId="754"/>
        </pc:sldMkLst>
        <pc:spChg chg="add">
          <ac:chgData name="衡 董" userId="e283c472b8f92e35" providerId="LiveId" clId="{B31F1E64-5E55-40FF-97F6-B5D5B35E7529}" dt="2025-06-23T02:48:38.374" v="601" actId="22"/>
          <ac:spMkLst>
            <pc:docMk/>
            <pc:sldMk cId="3854703999" sldId="754"/>
            <ac:spMk id="6" creationId="{9DD18932-C725-44BF-45DC-8A463AE70229}"/>
          </ac:spMkLst>
        </pc:spChg>
        <pc:grpChg chg="del">
          <ac:chgData name="衡 董" userId="e283c472b8f92e35" providerId="LiveId" clId="{B31F1E64-5E55-40FF-97F6-B5D5B35E7529}" dt="2025-06-23T02:31:00.552" v="552" actId="478"/>
          <ac:grpSpMkLst>
            <pc:docMk/>
            <pc:sldMk cId="3854703999" sldId="754"/>
            <ac:grpSpMk id="18" creationId="{8329180A-23D5-DB6C-2B56-34CE06FBF4F9}"/>
          </ac:grpSpMkLst>
        </pc:grpChg>
        <pc:picChg chg="del">
          <ac:chgData name="衡 董" userId="e283c472b8f92e35" providerId="LiveId" clId="{B31F1E64-5E55-40FF-97F6-B5D5B35E7529}" dt="2025-06-23T02:31:00.552" v="552" actId="478"/>
          <ac:picMkLst>
            <pc:docMk/>
            <pc:sldMk cId="3854703999" sldId="754"/>
            <ac:picMk id="8" creationId="{D9C879F7-27A4-0F03-2F57-BABF69D85D2A}"/>
          </ac:picMkLst>
        </pc:picChg>
      </pc:sldChg>
      <pc:sldChg chg="addSp delSp modSp add mod modNotesTx">
        <pc:chgData name="衡 董" userId="e283c472b8f92e35" providerId="LiveId" clId="{B31F1E64-5E55-40FF-97F6-B5D5B35E7529}" dt="2025-06-23T07:44:49.620" v="2833" actId="20577"/>
        <pc:sldMkLst>
          <pc:docMk/>
          <pc:sldMk cId="3221307919" sldId="755"/>
        </pc:sldMkLst>
        <pc:spChg chg="mod">
          <ac:chgData name="衡 董" userId="e283c472b8f92e35" providerId="LiveId" clId="{B31F1E64-5E55-40FF-97F6-B5D5B35E7529}" dt="2025-06-23T02:31:51.908" v="557" actId="20577"/>
          <ac:spMkLst>
            <pc:docMk/>
            <pc:sldMk cId="3221307919" sldId="755"/>
            <ac:spMk id="4" creationId="{71A26258-3622-54CC-ABBC-46C264EA3839}"/>
          </ac:spMkLst>
        </pc:spChg>
        <pc:spChg chg="add mod">
          <ac:chgData name="衡 董" userId="e283c472b8f92e35" providerId="LiveId" clId="{B31F1E64-5E55-40FF-97F6-B5D5B35E7529}" dt="2025-06-23T06:07:38.387" v="2116" actId="14100"/>
          <ac:spMkLst>
            <pc:docMk/>
            <pc:sldMk cId="3221307919" sldId="755"/>
            <ac:spMk id="5" creationId="{609A25BD-B58E-F0A1-1742-4C2367B48CB2}"/>
          </ac:spMkLst>
        </pc:spChg>
        <pc:grpChg chg="del mod">
          <ac:chgData name="衡 董" userId="e283c472b8f92e35" providerId="LiveId" clId="{B31F1E64-5E55-40FF-97F6-B5D5B35E7529}" dt="2025-06-23T04:48:41.135" v="1235" actId="478"/>
          <ac:grpSpMkLst>
            <pc:docMk/>
            <pc:sldMk cId="3221307919" sldId="755"/>
            <ac:grpSpMk id="33" creationId="{BD491B0E-EF77-D834-F952-E1328B2949B0}"/>
          </ac:grpSpMkLst>
        </pc:grpChg>
        <pc:picChg chg="add mod">
          <ac:chgData name="衡 董" userId="e283c472b8f92e35" providerId="LiveId" clId="{B31F1E64-5E55-40FF-97F6-B5D5B35E7529}" dt="2025-06-23T05:48:18.114" v="2062" actId="1076"/>
          <ac:picMkLst>
            <pc:docMk/>
            <pc:sldMk cId="3221307919" sldId="755"/>
            <ac:picMk id="2" creationId="{9950926B-1091-1D31-8EBC-D5C7D8898D6C}"/>
          </ac:picMkLst>
        </pc:picChg>
        <pc:picChg chg="del">
          <ac:chgData name="衡 董" userId="e283c472b8f92e35" providerId="LiveId" clId="{B31F1E64-5E55-40FF-97F6-B5D5B35E7529}" dt="2025-06-23T04:48:35.342" v="1233" actId="478"/>
          <ac:picMkLst>
            <pc:docMk/>
            <pc:sldMk cId="3221307919" sldId="755"/>
            <ac:picMk id="30" creationId="{21E48FBF-0FA8-2191-D287-798D7EBF11B1}"/>
          </ac:picMkLst>
        </pc:picChg>
      </pc:sldChg>
      <pc:sldChg chg="delSp modSp add del mod">
        <pc:chgData name="衡 董" userId="e283c472b8f92e35" providerId="LiveId" clId="{B31F1E64-5E55-40FF-97F6-B5D5B35E7529}" dt="2025-06-23T04:35:25.627" v="1137" actId="47"/>
        <pc:sldMkLst>
          <pc:docMk/>
          <pc:sldMk cId="3015645489" sldId="756"/>
        </pc:sldMkLst>
        <pc:spChg chg="del">
          <ac:chgData name="衡 董" userId="e283c472b8f92e35" providerId="LiveId" clId="{B31F1E64-5E55-40FF-97F6-B5D5B35E7529}" dt="2025-06-23T02:46:36.263" v="579" actId="478"/>
          <ac:spMkLst>
            <pc:docMk/>
            <pc:sldMk cId="3015645489" sldId="756"/>
            <ac:spMk id="3" creationId="{75B5F293-C715-18EF-C32E-970141A01D76}"/>
          </ac:spMkLst>
        </pc:spChg>
        <pc:spChg chg="mod">
          <ac:chgData name="衡 董" userId="e283c472b8f92e35" providerId="LiveId" clId="{B31F1E64-5E55-40FF-97F6-B5D5B35E7529}" dt="2025-06-23T02:46:39.201" v="580" actId="1076"/>
          <ac:spMkLst>
            <pc:docMk/>
            <pc:sldMk cId="3015645489" sldId="756"/>
            <ac:spMk id="9" creationId="{162A93ED-8E73-D0FF-D645-F9E74DB7E3F7}"/>
          </ac:spMkLst>
        </pc:spChg>
      </pc:sldChg>
      <pc:sldChg chg="delSp add del mod">
        <pc:chgData name="衡 董" userId="e283c472b8f92e35" providerId="LiveId" clId="{B31F1E64-5E55-40FF-97F6-B5D5B35E7529}" dt="2025-06-23T04:36:37.901" v="1138" actId="47"/>
        <pc:sldMkLst>
          <pc:docMk/>
          <pc:sldMk cId="3809039005" sldId="757"/>
        </pc:sldMkLst>
        <pc:spChg chg="del">
          <ac:chgData name="衡 董" userId="e283c472b8f92e35" providerId="LiveId" clId="{B31F1E64-5E55-40FF-97F6-B5D5B35E7529}" dt="2025-06-23T02:47:29.354" v="596" actId="478"/>
          <ac:spMkLst>
            <pc:docMk/>
            <pc:sldMk cId="3809039005" sldId="757"/>
            <ac:spMk id="25" creationId="{A9C9C452-3F12-A551-D956-095F09D80215}"/>
          </ac:spMkLst>
        </pc:spChg>
        <pc:spChg chg="del">
          <ac:chgData name="衡 董" userId="e283c472b8f92e35" providerId="LiveId" clId="{B31F1E64-5E55-40FF-97F6-B5D5B35E7529}" dt="2025-06-23T02:47:30.470" v="597" actId="478"/>
          <ac:spMkLst>
            <pc:docMk/>
            <pc:sldMk cId="3809039005" sldId="757"/>
            <ac:spMk id="29" creationId="{7FE6B5A0-2198-C494-992B-2CF448C3209C}"/>
          </ac:spMkLst>
        </pc:spChg>
      </pc:sldChg>
      <pc:sldChg chg="addSp delSp modSp add mod modNotesTx">
        <pc:chgData name="衡 董" userId="e283c472b8f92e35" providerId="LiveId" clId="{B31F1E64-5E55-40FF-97F6-B5D5B35E7529}" dt="2025-06-23T07:32:18.670" v="2741" actId="20577"/>
        <pc:sldMkLst>
          <pc:docMk/>
          <pc:sldMk cId="1832630158" sldId="758"/>
        </pc:sldMkLst>
        <pc:spChg chg="mod">
          <ac:chgData name="衡 董" userId="e283c472b8f92e35" providerId="LiveId" clId="{B31F1E64-5E55-40FF-97F6-B5D5B35E7529}" dt="2025-06-23T05:38:26.553" v="1866" actId="2711"/>
          <ac:spMkLst>
            <pc:docMk/>
            <pc:sldMk cId="1832630158" sldId="758"/>
            <ac:spMk id="2" creationId="{9790B49B-BEA7-C055-17B5-520BFA5515DA}"/>
          </ac:spMkLst>
        </pc:spChg>
        <pc:spChg chg="mod">
          <ac:chgData name="衡 董" userId="e283c472b8f92e35" providerId="LiveId" clId="{B31F1E64-5E55-40FF-97F6-B5D5B35E7529}" dt="2025-06-23T05:38:26.553" v="1866" actId="2711"/>
          <ac:spMkLst>
            <pc:docMk/>
            <pc:sldMk cId="1832630158" sldId="758"/>
            <ac:spMk id="3" creationId="{38478B01-D04A-1C79-6159-6B181C4DBACC}"/>
          </ac:spMkLst>
        </pc:spChg>
        <pc:spChg chg="mod">
          <ac:chgData name="衡 董" userId="e283c472b8f92e35" providerId="LiveId" clId="{B31F1E64-5E55-40FF-97F6-B5D5B35E7529}" dt="2025-06-23T05:38:26.553" v="1866" actId="2711"/>
          <ac:spMkLst>
            <pc:docMk/>
            <pc:sldMk cId="1832630158" sldId="758"/>
            <ac:spMk id="4" creationId="{F44175BC-96BA-B425-370A-AC80AB8F9C8B}"/>
          </ac:spMkLst>
        </pc:spChg>
        <pc:spChg chg="mod">
          <ac:chgData name="衡 董" userId="e283c472b8f92e35" providerId="LiveId" clId="{B31F1E64-5E55-40FF-97F6-B5D5B35E7529}" dt="2025-06-23T05:38:26.553" v="1866" actId="2711"/>
          <ac:spMkLst>
            <pc:docMk/>
            <pc:sldMk cId="1832630158" sldId="758"/>
            <ac:spMk id="5" creationId="{0E4D99FE-C5BE-D016-E99F-25B9AA36FC94}"/>
          </ac:spMkLst>
        </pc:spChg>
        <pc:spChg chg="mod">
          <ac:chgData name="衡 董" userId="e283c472b8f92e35" providerId="LiveId" clId="{B31F1E64-5E55-40FF-97F6-B5D5B35E7529}" dt="2025-06-23T05:38:26.553" v="1866" actId="2711"/>
          <ac:spMkLst>
            <pc:docMk/>
            <pc:sldMk cId="1832630158" sldId="758"/>
            <ac:spMk id="7" creationId="{95820AA8-099B-F0E8-A98E-7C10EEDAB0ED}"/>
          </ac:spMkLst>
        </pc:spChg>
        <pc:spChg chg="mod">
          <ac:chgData name="衡 董" userId="e283c472b8f92e35" providerId="LiveId" clId="{B31F1E64-5E55-40FF-97F6-B5D5B35E7529}" dt="2025-06-23T05:38:26.553" v="1866" actId="2711"/>
          <ac:spMkLst>
            <pc:docMk/>
            <pc:sldMk cId="1832630158" sldId="758"/>
            <ac:spMk id="8" creationId="{66FBB344-7C08-8F2A-A022-4F77D03EEEB2}"/>
          </ac:spMkLst>
        </pc:spChg>
        <pc:spChg chg="add mod">
          <ac:chgData name="衡 董" userId="e283c472b8f92e35" providerId="LiveId" clId="{B31F1E64-5E55-40FF-97F6-B5D5B35E7529}" dt="2025-06-23T05:38:26.553" v="1866" actId="2711"/>
          <ac:spMkLst>
            <pc:docMk/>
            <pc:sldMk cId="1832630158" sldId="758"/>
            <ac:spMk id="15" creationId="{8A56677A-192E-1AF5-C8DB-2EC10BEA9E65}"/>
          </ac:spMkLst>
        </pc:spChg>
        <pc:spChg chg="add del mod">
          <ac:chgData name="衡 董" userId="e283c472b8f92e35" providerId="LiveId" clId="{B31F1E64-5E55-40FF-97F6-B5D5B35E7529}" dt="2025-06-23T05:03:06.594" v="1446"/>
          <ac:spMkLst>
            <pc:docMk/>
            <pc:sldMk cId="1832630158" sldId="758"/>
            <ac:spMk id="17" creationId="{0E849EED-C58B-1E9A-44CC-3854A9952EBC}"/>
          </ac:spMkLst>
        </pc:spChg>
        <pc:spChg chg="add mod">
          <ac:chgData name="衡 董" userId="e283c472b8f92e35" providerId="LiveId" clId="{B31F1E64-5E55-40FF-97F6-B5D5B35E7529}" dt="2025-06-23T05:38:35.229" v="1867" actId="1076"/>
          <ac:spMkLst>
            <pc:docMk/>
            <pc:sldMk cId="1832630158" sldId="758"/>
            <ac:spMk id="18" creationId="{35BC128A-3273-A51E-49E2-A8255DCDA7A8}"/>
          </ac:spMkLst>
        </pc:spChg>
        <pc:spChg chg="mod">
          <ac:chgData name="衡 董" userId="e283c472b8f92e35" providerId="LiveId" clId="{B31F1E64-5E55-40FF-97F6-B5D5B35E7529}" dt="2025-06-23T05:38:26.553" v="1866" actId="2711"/>
          <ac:spMkLst>
            <pc:docMk/>
            <pc:sldMk cId="1832630158" sldId="758"/>
            <ac:spMk id="21" creationId="{77319E5A-B580-C57A-6B50-212D097C3218}"/>
          </ac:spMkLst>
        </pc:spChg>
        <pc:spChg chg="add mod">
          <ac:chgData name="衡 董" userId="e283c472b8f92e35" providerId="LiveId" clId="{B31F1E64-5E55-40FF-97F6-B5D5B35E7529}" dt="2025-06-23T05:38:26.553" v="1866" actId="2711"/>
          <ac:spMkLst>
            <pc:docMk/>
            <pc:sldMk cId="1832630158" sldId="758"/>
            <ac:spMk id="23" creationId="{37D8B8DF-2843-AE6D-EE0F-EE9D1B34EAB6}"/>
          </ac:spMkLst>
        </pc:spChg>
        <pc:spChg chg="del">
          <ac:chgData name="衡 董" userId="e283c472b8f92e35" providerId="LiveId" clId="{B31F1E64-5E55-40FF-97F6-B5D5B35E7529}" dt="2025-06-23T02:47:32.834" v="598" actId="478"/>
          <ac:spMkLst>
            <pc:docMk/>
            <pc:sldMk cId="1832630158" sldId="758"/>
            <ac:spMk id="25" creationId="{FBDCB3CF-4202-72C2-0229-AF336B9C7242}"/>
          </ac:spMkLst>
        </pc:spChg>
        <pc:spChg chg="del">
          <ac:chgData name="衡 董" userId="e283c472b8f92e35" providerId="LiveId" clId="{B31F1E64-5E55-40FF-97F6-B5D5B35E7529}" dt="2025-06-23T02:47:32.834" v="598" actId="478"/>
          <ac:spMkLst>
            <pc:docMk/>
            <pc:sldMk cId="1832630158" sldId="758"/>
            <ac:spMk id="27" creationId="{74D1BDD1-A2A4-8EDF-A4F2-1EC52E7F5167}"/>
          </ac:spMkLst>
        </pc:spChg>
        <pc:spChg chg="del">
          <ac:chgData name="衡 董" userId="e283c472b8f92e35" providerId="LiveId" clId="{B31F1E64-5E55-40FF-97F6-B5D5B35E7529}" dt="2025-06-23T04:39:44.966" v="1167" actId="478"/>
          <ac:spMkLst>
            <pc:docMk/>
            <pc:sldMk cId="1832630158" sldId="758"/>
            <ac:spMk id="29" creationId="{5AB5EBAC-AD23-4128-8537-73BAD1BBC6AF}"/>
          </ac:spMkLst>
        </pc:spChg>
        <pc:picChg chg="add mod">
          <ac:chgData name="衡 董" userId="e283c472b8f92e35" providerId="LiveId" clId="{B31F1E64-5E55-40FF-97F6-B5D5B35E7529}" dt="2025-06-23T05:00:46.594" v="1407" actId="14100"/>
          <ac:picMkLst>
            <pc:docMk/>
            <pc:sldMk cId="1832630158" sldId="758"/>
            <ac:picMk id="6146" creationId="{69DBEDF3-70B6-4466-21FD-BA572AEF39E7}"/>
          </ac:picMkLst>
        </pc:picChg>
        <pc:picChg chg="add mod">
          <ac:chgData name="衡 董" userId="e283c472b8f92e35" providerId="LiveId" clId="{B31F1E64-5E55-40FF-97F6-B5D5B35E7529}" dt="2025-06-23T05:38:38.170" v="1868" actId="1076"/>
          <ac:picMkLst>
            <pc:docMk/>
            <pc:sldMk cId="1832630158" sldId="758"/>
            <ac:picMk id="6148" creationId="{970FAE1C-C10B-3A2E-D015-0EB0EC360D4B}"/>
          </ac:picMkLst>
        </pc:picChg>
      </pc:sldChg>
      <pc:sldChg chg="addSp delSp modSp add del mod">
        <pc:chgData name="衡 董" userId="e283c472b8f92e35" providerId="LiveId" clId="{B31F1E64-5E55-40FF-97F6-B5D5B35E7529}" dt="2025-06-23T06:26:49.175" v="2200" actId="47"/>
        <pc:sldMkLst>
          <pc:docMk/>
          <pc:sldMk cId="1473056050" sldId="759"/>
        </pc:sldMkLst>
        <pc:spChg chg="add mod">
          <ac:chgData name="衡 董" userId="e283c472b8f92e35" providerId="LiveId" clId="{B31F1E64-5E55-40FF-97F6-B5D5B35E7529}" dt="2025-06-23T05:15:33.457" v="1574" actId="1076"/>
          <ac:spMkLst>
            <pc:docMk/>
            <pc:sldMk cId="1473056050" sldId="759"/>
            <ac:spMk id="10" creationId="{3CB2F209-2D6E-9AB5-1F43-EF398A7093BD}"/>
          </ac:spMkLst>
        </pc:spChg>
        <pc:grpChg chg="del">
          <ac:chgData name="衡 董" userId="e283c472b8f92e35" providerId="LiveId" clId="{B31F1E64-5E55-40FF-97F6-B5D5B35E7529}" dt="2025-06-23T02:49:48.564" v="614" actId="478"/>
          <ac:grpSpMkLst>
            <pc:docMk/>
            <pc:sldMk cId="1473056050" sldId="759"/>
            <ac:grpSpMk id="22" creationId="{83348627-B3DE-1EB6-F487-3EB8BB89D3EA}"/>
          </ac:grpSpMkLst>
        </pc:grpChg>
        <pc:grpChg chg="del">
          <ac:chgData name="衡 董" userId="e283c472b8f92e35" providerId="LiveId" clId="{B31F1E64-5E55-40FF-97F6-B5D5B35E7529}" dt="2025-06-23T02:49:47.112" v="613" actId="478"/>
          <ac:grpSpMkLst>
            <pc:docMk/>
            <pc:sldMk cId="1473056050" sldId="759"/>
            <ac:grpSpMk id="23" creationId="{06675FC6-8519-FD45-F235-D68E18D4C442}"/>
          </ac:grpSpMkLst>
        </pc:grpChg>
        <pc:grpChg chg="del">
          <ac:chgData name="衡 董" userId="e283c472b8f92e35" providerId="LiveId" clId="{B31F1E64-5E55-40FF-97F6-B5D5B35E7529}" dt="2025-06-23T02:49:47.112" v="613" actId="478"/>
          <ac:grpSpMkLst>
            <pc:docMk/>
            <pc:sldMk cId="1473056050" sldId="759"/>
            <ac:grpSpMk id="30" creationId="{14FC2AEC-E5CC-F41B-C4B0-7886995C62A6}"/>
          </ac:grpSpMkLst>
        </pc:grpChg>
      </pc:sldChg>
      <pc:sldChg chg="addSp modSp add mod">
        <pc:chgData name="衡 董" userId="e283c472b8f92e35" providerId="LiveId" clId="{B31F1E64-5E55-40FF-97F6-B5D5B35E7529}" dt="2025-06-23T09:27:45.423" v="3081" actId="403"/>
        <pc:sldMkLst>
          <pc:docMk/>
          <pc:sldMk cId="1266323213" sldId="760"/>
        </pc:sldMkLst>
        <pc:spChg chg="mod">
          <ac:chgData name="衡 董" userId="e283c472b8f92e35" providerId="LiveId" clId="{B31F1E64-5E55-40FF-97F6-B5D5B35E7529}" dt="2025-06-23T06:35:56.451" v="2206" actId="20577"/>
          <ac:spMkLst>
            <pc:docMk/>
            <pc:sldMk cId="1266323213" sldId="760"/>
            <ac:spMk id="4" creationId="{D0CB65C7-5CB8-6F99-09CF-E9E303DDD2E3}"/>
          </ac:spMkLst>
        </pc:spChg>
        <pc:spChg chg="mod">
          <ac:chgData name="衡 董" userId="e283c472b8f92e35" providerId="LiveId" clId="{B31F1E64-5E55-40FF-97F6-B5D5B35E7529}" dt="2025-06-23T06:47:03.780" v="2293" actId="1076"/>
          <ac:spMkLst>
            <pc:docMk/>
            <pc:sldMk cId="1266323213" sldId="760"/>
            <ac:spMk id="10" creationId="{7C88F42C-D0C4-906E-0593-E9D4958506EA}"/>
          </ac:spMkLst>
        </pc:spChg>
        <pc:spChg chg="mod">
          <ac:chgData name="衡 董" userId="e283c472b8f92e35" providerId="LiveId" clId="{B31F1E64-5E55-40FF-97F6-B5D5B35E7529}" dt="2025-06-23T09:17:08.468" v="3073" actId="1036"/>
          <ac:spMkLst>
            <pc:docMk/>
            <pc:sldMk cId="1266323213" sldId="760"/>
            <ac:spMk id="21" creationId="{DB33C256-8544-CF10-156C-5CDEAEEAEF7F}"/>
          </ac:spMkLst>
        </pc:spChg>
        <pc:graphicFrameChg chg="add mod modGraphic">
          <ac:chgData name="衡 董" userId="e283c472b8f92e35" providerId="LiveId" clId="{B31F1E64-5E55-40FF-97F6-B5D5B35E7529}" dt="2025-06-23T09:27:45.423" v="3081" actId="403"/>
          <ac:graphicFrameMkLst>
            <pc:docMk/>
            <pc:sldMk cId="1266323213" sldId="760"/>
            <ac:graphicFrameMk id="2" creationId="{4B75593D-29D2-1BBA-A418-15997ABD3DC0}"/>
          </ac:graphicFrameMkLst>
        </pc:graphicFrameChg>
      </pc:sldChg>
      <pc:sldChg chg="addSp delSp modSp add mod modNotesTx">
        <pc:chgData name="衡 董" userId="e283c472b8f92e35" providerId="LiveId" clId="{B31F1E64-5E55-40FF-97F6-B5D5B35E7529}" dt="2025-06-23T07:27:55.075" v="2553" actId="20577"/>
        <pc:sldMkLst>
          <pc:docMk/>
          <pc:sldMk cId="1298669293" sldId="761"/>
        </pc:sldMkLst>
        <pc:spChg chg="add">
          <ac:chgData name="衡 董" userId="e283c472b8f92e35" providerId="LiveId" clId="{B31F1E64-5E55-40FF-97F6-B5D5B35E7529}" dt="2025-06-23T04:30:12.118" v="1064"/>
          <ac:spMkLst>
            <pc:docMk/>
            <pc:sldMk cId="1298669293" sldId="761"/>
            <ac:spMk id="2" creationId="{8FCCB8E9-A4A2-6405-335D-4B1706EA6DB3}"/>
          </ac:spMkLst>
        </pc:spChg>
        <pc:spChg chg="add">
          <ac:chgData name="衡 董" userId="e283c472b8f92e35" providerId="LiveId" clId="{B31F1E64-5E55-40FF-97F6-B5D5B35E7529}" dt="2025-06-23T04:30:16.391" v="1065"/>
          <ac:spMkLst>
            <pc:docMk/>
            <pc:sldMk cId="1298669293" sldId="761"/>
            <ac:spMk id="3" creationId="{1B0A30C7-CA76-3382-54B4-EE165036DCD3}"/>
          </ac:spMkLst>
        </pc:spChg>
        <pc:spChg chg="mod">
          <ac:chgData name="衡 董" userId="e283c472b8f92e35" providerId="LiveId" clId="{B31F1E64-5E55-40FF-97F6-B5D5B35E7529}" dt="2025-06-23T05:31:18.719" v="1680" actId="1076"/>
          <ac:spMkLst>
            <pc:docMk/>
            <pc:sldMk cId="1298669293" sldId="761"/>
            <ac:spMk id="4" creationId="{C9087436-39FE-EEBB-8725-357ED9C932C2}"/>
          </ac:spMkLst>
        </pc:spChg>
        <pc:spChg chg="add mod">
          <ac:chgData name="衡 董" userId="e283c472b8f92e35" providerId="LiveId" clId="{B31F1E64-5E55-40FF-97F6-B5D5B35E7529}" dt="2025-06-23T04:30:19.184" v="1066"/>
          <ac:spMkLst>
            <pc:docMk/>
            <pc:sldMk cId="1298669293" sldId="761"/>
            <ac:spMk id="5" creationId="{1A19C955-2A67-BEF5-9B27-F25D349D19DF}"/>
          </ac:spMkLst>
        </pc:spChg>
        <pc:spChg chg="add mod">
          <ac:chgData name="衡 董" userId="e283c472b8f92e35" providerId="LiveId" clId="{B31F1E64-5E55-40FF-97F6-B5D5B35E7529}" dt="2025-06-23T05:31:01.791" v="1676" actId="1076"/>
          <ac:spMkLst>
            <pc:docMk/>
            <pc:sldMk cId="1298669293" sldId="761"/>
            <ac:spMk id="6" creationId="{1FB5E1CE-C80A-3CF6-F9A4-DDA6368A048F}"/>
          </ac:spMkLst>
        </pc:spChg>
        <pc:spChg chg="add del mod">
          <ac:chgData name="衡 董" userId="e283c472b8f92e35" providerId="LiveId" clId="{B31F1E64-5E55-40FF-97F6-B5D5B35E7529}" dt="2025-06-23T05:29:15.396" v="1648"/>
          <ac:spMkLst>
            <pc:docMk/>
            <pc:sldMk cId="1298669293" sldId="761"/>
            <ac:spMk id="8" creationId="{4C75D563-59B6-DDA1-B318-A6503B3C68F3}"/>
          </ac:spMkLst>
        </pc:spChg>
        <pc:spChg chg="add del mod">
          <ac:chgData name="衡 董" userId="e283c472b8f92e35" providerId="LiveId" clId="{B31F1E64-5E55-40FF-97F6-B5D5B35E7529}" dt="2025-06-23T04:34:58.728" v="1131" actId="478"/>
          <ac:spMkLst>
            <pc:docMk/>
            <pc:sldMk cId="1298669293" sldId="761"/>
            <ac:spMk id="9" creationId="{1C465903-C332-B51D-5318-558FE2725C6C}"/>
          </ac:spMkLst>
        </pc:spChg>
        <pc:spChg chg="del">
          <ac:chgData name="衡 董" userId="e283c472b8f92e35" providerId="LiveId" clId="{B31F1E64-5E55-40FF-97F6-B5D5B35E7529}" dt="2025-06-23T04:30:11.480" v="1063" actId="478"/>
          <ac:spMkLst>
            <pc:docMk/>
            <pc:sldMk cId="1298669293" sldId="761"/>
            <ac:spMk id="12" creationId="{1D5ECD92-9FFE-2183-9B94-DC7FCD723A60}"/>
          </ac:spMkLst>
        </pc:spChg>
        <pc:spChg chg="add del mod">
          <ac:chgData name="衡 董" userId="e283c472b8f92e35" providerId="LiveId" clId="{B31F1E64-5E55-40FF-97F6-B5D5B35E7529}" dt="2025-06-23T04:34:57.540" v="1130" actId="478"/>
          <ac:spMkLst>
            <pc:docMk/>
            <pc:sldMk cId="1298669293" sldId="761"/>
            <ac:spMk id="17" creationId="{FD234119-10A6-1FF3-E141-66D840B96C8F}"/>
          </ac:spMkLst>
        </pc:spChg>
        <pc:spChg chg="add del mod">
          <ac:chgData name="衡 董" userId="e283c472b8f92e35" providerId="LiveId" clId="{B31F1E64-5E55-40FF-97F6-B5D5B35E7529}" dt="2025-06-23T04:34:56.381" v="1128" actId="478"/>
          <ac:spMkLst>
            <pc:docMk/>
            <pc:sldMk cId="1298669293" sldId="761"/>
            <ac:spMk id="19" creationId="{D8A88044-EDC6-73FF-C297-4B222463794C}"/>
          </ac:spMkLst>
        </pc:spChg>
        <pc:spChg chg="add mod">
          <ac:chgData name="衡 董" userId="e283c472b8f92e35" providerId="LiveId" clId="{B31F1E64-5E55-40FF-97F6-B5D5B35E7529}" dt="2025-06-23T05:35:33.374" v="1836" actId="1076"/>
          <ac:spMkLst>
            <pc:docMk/>
            <pc:sldMk cId="1298669293" sldId="761"/>
            <ac:spMk id="25" creationId="{7B45149D-4BAC-14E7-6781-CB971FD2EF58}"/>
          </ac:spMkLst>
        </pc:spChg>
        <pc:spChg chg="add mod ord">
          <ac:chgData name="衡 董" userId="e283c472b8f92e35" providerId="LiveId" clId="{B31F1E64-5E55-40FF-97F6-B5D5B35E7529}" dt="2025-06-23T05:30:46.729" v="1671" actId="14100"/>
          <ac:spMkLst>
            <pc:docMk/>
            <pc:sldMk cId="1298669293" sldId="761"/>
            <ac:spMk id="26" creationId="{E3A70E97-BE93-B969-C340-1EEB9161A5F0}"/>
          </ac:spMkLst>
        </pc:spChg>
        <pc:spChg chg="add mod">
          <ac:chgData name="衡 董" userId="e283c472b8f92e35" providerId="LiveId" clId="{B31F1E64-5E55-40FF-97F6-B5D5B35E7529}" dt="2025-06-23T05:30:49.934" v="1672" actId="14100"/>
          <ac:spMkLst>
            <pc:docMk/>
            <pc:sldMk cId="1298669293" sldId="761"/>
            <ac:spMk id="27" creationId="{AA958279-8B50-6F49-D532-939C684AE26D}"/>
          </ac:spMkLst>
        </pc:spChg>
        <pc:spChg chg="add mod ord">
          <ac:chgData name="衡 董" userId="e283c472b8f92e35" providerId="LiveId" clId="{B31F1E64-5E55-40FF-97F6-B5D5B35E7529}" dt="2025-06-23T05:37:26.600" v="1861" actId="1076"/>
          <ac:spMkLst>
            <pc:docMk/>
            <pc:sldMk cId="1298669293" sldId="761"/>
            <ac:spMk id="28" creationId="{92C62C97-B250-6D91-006A-4040E8EDABD6}"/>
          </ac:spMkLst>
        </pc:spChg>
        <pc:spChg chg="mod">
          <ac:chgData name="衡 董" userId="e283c472b8f92e35" providerId="LiveId" clId="{B31F1E64-5E55-40FF-97F6-B5D5B35E7529}" dt="2025-06-23T05:31:26.242" v="1682" actId="1076"/>
          <ac:spMkLst>
            <pc:docMk/>
            <pc:sldMk cId="1298669293" sldId="761"/>
            <ac:spMk id="30" creationId="{63553C31-488B-2D9E-8615-DF2185B383BF}"/>
          </ac:spMkLst>
        </pc:spChg>
        <pc:spChg chg="add mod">
          <ac:chgData name="衡 董" userId="e283c472b8f92e35" providerId="LiveId" clId="{B31F1E64-5E55-40FF-97F6-B5D5B35E7529}" dt="2025-06-23T05:33:58.345" v="1828" actId="404"/>
          <ac:spMkLst>
            <pc:docMk/>
            <pc:sldMk cId="1298669293" sldId="761"/>
            <ac:spMk id="33" creationId="{D6AA324F-9027-F230-DEF9-2D827492C422}"/>
          </ac:spMkLst>
        </pc:spChg>
        <pc:spChg chg="add mod">
          <ac:chgData name="衡 董" userId="e283c472b8f92e35" providerId="LiveId" clId="{B31F1E64-5E55-40FF-97F6-B5D5B35E7529}" dt="2025-06-23T05:31:44.739" v="1713" actId="20577"/>
          <ac:spMkLst>
            <pc:docMk/>
            <pc:sldMk cId="1298669293" sldId="761"/>
            <ac:spMk id="34" creationId="{5A5A7D61-E5BF-8AE0-27A6-39DF2B922203}"/>
          </ac:spMkLst>
        </pc:spChg>
        <pc:grpChg chg="add mod">
          <ac:chgData name="衡 董" userId="e283c472b8f92e35" providerId="LiveId" clId="{B31F1E64-5E55-40FF-97F6-B5D5B35E7529}" dt="2025-06-23T05:31:01.791" v="1676" actId="1076"/>
          <ac:grpSpMkLst>
            <pc:docMk/>
            <pc:sldMk cId="1298669293" sldId="761"/>
            <ac:grpSpMk id="21" creationId="{7F4CC2F8-33F5-0429-EA15-C5A9B550F30B}"/>
          </ac:grpSpMkLst>
        </pc:grpChg>
        <pc:grpChg chg="add del mod">
          <ac:chgData name="衡 董" userId="e283c472b8f92e35" providerId="LiveId" clId="{B31F1E64-5E55-40FF-97F6-B5D5B35E7529}" dt="2025-06-23T05:32:31.623" v="1793" actId="478"/>
          <ac:grpSpMkLst>
            <pc:docMk/>
            <pc:sldMk cId="1298669293" sldId="761"/>
            <ac:grpSpMk id="29" creationId="{292B9A32-7824-FD4C-A8D5-387EB1092EC3}"/>
          </ac:grpSpMkLst>
        </pc:grpChg>
        <pc:picChg chg="add mod modCrop">
          <ac:chgData name="衡 董" userId="e283c472b8f92e35" providerId="LiveId" clId="{B31F1E64-5E55-40FF-97F6-B5D5B35E7529}" dt="2025-06-23T05:31:01.791" v="1676" actId="1076"/>
          <ac:picMkLst>
            <pc:docMk/>
            <pc:sldMk cId="1298669293" sldId="761"/>
            <ac:picMk id="7" creationId="{FE1969FD-6456-704A-7463-02073C07AF72}"/>
          </ac:picMkLst>
        </pc:picChg>
        <pc:picChg chg="add del mod">
          <ac:chgData name="衡 董" userId="e283c472b8f92e35" providerId="LiveId" clId="{B31F1E64-5E55-40FF-97F6-B5D5B35E7529}" dt="2025-06-23T04:34:46.441" v="1125" actId="478"/>
          <ac:picMkLst>
            <pc:docMk/>
            <pc:sldMk cId="1298669293" sldId="761"/>
            <ac:picMk id="11" creationId="{8AF40B24-7D53-0303-15F9-352AEC25D826}"/>
          </ac:picMkLst>
        </pc:picChg>
        <pc:picChg chg="del">
          <ac:chgData name="衡 董" userId="e283c472b8f92e35" providerId="LiveId" clId="{B31F1E64-5E55-40FF-97F6-B5D5B35E7529}" dt="2025-06-23T04:06:39.713" v="969" actId="478"/>
          <ac:picMkLst>
            <pc:docMk/>
            <pc:sldMk cId="1298669293" sldId="761"/>
            <ac:picMk id="14" creationId="{C561E143-151B-3882-470A-33149348B99B}"/>
          </ac:picMkLst>
        </pc:picChg>
        <pc:picChg chg="add mod">
          <ac:chgData name="衡 董" userId="e283c472b8f92e35" providerId="LiveId" clId="{B31F1E64-5E55-40FF-97F6-B5D5B35E7529}" dt="2025-06-23T05:31:01.791" v="1676" actId="1076"/>
          <ac:picMkLst>
            <pc:docMk/>
            <pc:sldMk cId="1298669293" sldId="761"/>
            <ac:picMk id="15" creationId="{C5D02961-6438-2B28-E212-98E31292A87B}"/>
          </ac:picMkLst>
        </pc:picChg>
        <pc:picChg chg="add del mod">
          <ac:chgData name="衡 董" userId="e283c472b8f92e35" providerId="LiveId" clId="{B31F1E64-5E55-40FF-97F6-B5D5B35E7529}" dt="2025-06-23T05:37:35.058" v="1863" actId="478"/>
          <ac:picMkLst>
            <pc:docMk/>
            <pc:sldMk cId="1298669293" sldId="761"/>
            <ac:picMk id="23" creationId="{B36F463D-9006-4F03-0EAF-9B01173ED4FF}"/>
          </ac:picMkLst>
        </pc:picChg>
        <pc:picChg chg="mod">
          <ac:chgData name="衡 董" userId="e283c472b8f92e35" providerId="LiveId" clId="{B31F1E64-5E55-40FF-97F6-B5D5B35E7529}" dt="2025-06-23T05:31:26.242" v="1682" actId="1076"/>
          <ac:picMkLst>
            <pc:docMk/>
            <pc:sldMk cId="1298669293" sldId="761"/>
            <ac:picMk id="31" creationId="{A60B626D-6068-18C5-7A01-8F1D4506BEDC}"/>
          </ac:picMkLst>
        </pc:picChg>
        <pc:picChg chg="mod">
          <ac:chgData name="衡 董" userId="e283c472b8f92e35" providerId="LiveId" clId="{B31F1E64-5E55-40FF-97F6-B5D5B35E7529}" dt="2025-06-23T05:31:26.242" v="1682" actId="1076"/>
          <ac:picMkLst>
            <pc:docMk/>
            <pc:sldMk cId="1298669293" sldId="761"/>
            <ac:picMk id="32" creationId="{04E5B7ED-45EE-5040-7E8E-D42B11781311}"/>
          </ac:picMkLst>
        </pc:picChg>
        <pc:picChg chg="add del mod">
          <ac:chgData name="衡 董" userId="e283c472b8f92e35" providerId="LiveId" clId="{B31F1E64-5E55-40FF-97F6-B5D5B35E7529}" dt="2025-06-23T05:32:57.978" v="1807" actId="22"/>
          <ac:picMkLst>
            <pc:docMk/>
            <pc:sldMk cId="1298669293" sldId="761"/>
            <ac:picMk id="36" creationId="{1AFB81FA-31CF-A2E2-D1D0-F97CC3E3EA6E}"/>
          </ac:picMkLst>
        </pc:picChg>
        <pc:picChg chg="add del mod">
          <ac:chgData name="衡 董" userId="e283c472b8f92e35" providerId="LiveId" clId="{B31F1E64-5E55-40FF-97F6-B5D5B35E7529}" dt="2025-06-23T05:33:42.080" v="1823" actId="478"/>
          <ac:picMkLst>
            <pc:docMk/>
            <pc:sldMk cId="1298669293" sldId="761"/>
            <ac:picMk id="38" creationId="{1FD3AFD4-EFB6-B283-09EB-AB9ED3EBB217}"/>
          </ac:picMkLst>
        </pc:picChg>
        <pc:picChg chg="add del mod modCrop">
          <ac:chgData name="衡 董" userId="e283c472b8f92e35" providerId="LiveId" clId="{B31F1E64-5E55-40FF-97F6-B5D5B35E7529}" dt="2025-06-23T05:33:41.064" v="1822" actId="478"/>
          <ac:picMkLst>
            <pc:docMk/>
            <pc:sldMk cId="1298669293" sldId="761"/>
            <ac:picMk id="40" creationId="{EACCD70F-9558-E1CC-A65E-64C170B28ED6}"/>
          </ac:picMkLst>
        </pc:picChg>
        <pc:picChg chg="add mod">
          <ac:chgData name="衡 董" userId="e283c472b8f92e35" providerId="LiveId" clId="{B31F1E64-5E55-40FF-97F6-B5D5B35E7529}" dt="2025-06-23T05:35:10.454" v="1833" actId="1076"/>
          <ac:picMkLst>
            <pc:docMk/>
            <pc:sldMk cId="1298669293" sldId="761"/>
            <ac:picMk id="42" creationId="{10157998-8361-AE67-C847-F776A2166297}"/>
          </ac:picMkLst>
        </pc:picChg>
        <pc:picChg chg="add mod">
          <ac:chgData name="衡 董" userId="e283c472b8f92e35" providerId="LiveId" clId="{B31F1E64-5E55-40FF-97F6-B5D5B35E7529}" dt="2025-06-23T05:35:44.688" v="1837" actId="1076"/>
          <ac:picMkLst>
            <pc:docMk/>
            <pc:sldMk cId="1298669293" sldId="761"/>
            <ac:picMk id="44" creationId="{6FF2F8DB-9726-54CC-CF61-5738202C6150}"/>
          </ac:picMkLst>
        </pc:picChg>
        <pc:picChg chg="add mod">
          <ac:chgData name="衡 董" userId="e283c472b8f92e35" providerId="LiveId" clId="{B31F1E64-5E55-40FF-97F6-B5D5B35E7529}" dt="2025-06-23T05:36:10.960" v="1839" actId="1076"/>
          <ac:picMkLst>
            <pc:docMk/>
            <pc:sldMk cId="1298669293" sldId="761"/>
            <ac:picMk id="46" creationId="{B1D900FA-6E60-F3C6-2F5E-85C72069D29F}"/>
          </ac:picMkLst>
        </pc:picChg>
        <pc:picChg chg="add mod">
          <ac:chgData name="衡 董" userId="e283c472b8f92e35" providerId="LiveId" clId="{B31F1E64-5E55-40FF-97F6-B5D5B35E7529}" dt="2025-06-23T05:37:23.940" v="1859" actId="1076"/>
          <ac:picMkLst>
            <pc:docMk/>
            <pc:sldMk cId="1298669293" sldId="761"/>
            <ac:picMk id="48" creationId="{A277EB9E-A0B8-CEBA-B5B8-4071C0EAB3C3}"/>
          </ac:picMkLst>
        </pc:picChg>
        <pc:picChg chg="add mod">
          <ac:chgData name="衡 董" userId="e283c472b8f92e35" providerId="LiveId" clId="{B31F1E64-5E55-40FF-97F6-B5D5B35E7529}" dt="2025-06-23T05:37:31.752" v="1862" actId="1076"/>
          <ac:picMkLst>
            <pc:docMk/>
            <pc:sldMk cId="1298669293" sldId="761"/>
            <ac:picMk id="50" creationId="{423BD74A-22A5-094E-7728-5B2F08E7310F}"/>
          </ac:picMkLst>
        </pc:picChg>
        <pc:picChg chg="add del mod">
          <ac:chgData name="衡 董" userId="e283c472b8f92e35" providerId="LiveId" clId="{B31F1E64-5E55-40FF-97F6-B5D5B35E7529}" dt="2025-06-23T04:10:56.566" v="1051" actId="21"/>
          <ac:picMkLst>
            <pc:docMk/>
            <pc:sldMk cId="1298669293" sldId="761"/>
            <ac:picMk id="1028" creationId="{6F1DF640-2002-3693-446C-2416C9CC23F6}"/>
          </ac:picMkLst>
        </pc:picChg>
      </pc:sldChg>
      <pc:sldChg chg="addSp delSp modSp add mod">
        <pc:chgData name="衡 董" userId="e283c472b8f92e35" providerId="LiveId" clId="{B31F1E64-5E55-40FF-97F6-B5D5B35E7529}" dt="2025-06-23T05:42:15.282" v="1899" actId="1076"/>
        <pc:sldMkLst>
          <pc:docMk/>
          <pc:sldMk cId="3827670414" sldId="762"/>
        </pc:sldMkLst>
        <pc:spChg chg="mod">
          <ac:chgData name="衡 董" userId="e283c472b8f92e35" providerId="LiveId" clId="{B31F1E64-5E55-40FF-97F6-B5D5B35E7529}" dt="2025-06-23T05:38:54.338" v="1869" actId="2711"/>
          <ac:spMkLst>
            <pc:docMk/>
            <pc:sldMk cId="3827670414" sldId="762"/>
            <ac:spMk id="2" creationId="{6F849C66-9C22-EE92-A602-EE6619098340}"/>
          </ac:spMkLst>
        </pc:spChg>
        <pc:spChg chg="mod">
          <ac:chgData name="衡 董" userId="e283c472b8f92e35" providerId="LiveId" clId="{B31F1E64-5E55-40FF-97F6-B5D5B35E7529}" dt="2025-06-23T05:38:54.338" v="1869" actId="2711"/>
          <ac:spMkLst>
            <pc:docMk/>
            <pc:sldMk cId="3827670414" sldId="762"/>
            <ac:spMk id="3" creationId="{CE638DEF-93BC-CA1F-C427-63AA696D932C}"/>
          </ac:spMkLst>
        </pc:spChg>
        <pc:spChg chg="mod">
          <ac:chgData name="衡 董" userId="e283c472b8f92e35" providerId="LiveId" clId="{B31F1E64-5E55-40FF-97F6-B5D5B35E7529}" dt="2025-06-23T05:38:54.338" v="1869" actId="2711"/>
          <ac:spMkLst>
            <pc:docMk/>
            <pc:sldMk cId="3827670414" sldId="762"/>
            <ac:spMk id="4" creationId="{C5D9BFC3-5257-06CE-442C-DDEED0D6BFA7}"/>
          </ac:spMkLst>
        </pc:spChg>
        <pc:spChg chg="mod">
          <ac:chgData name="衡 董" userId="e283c472b8f92e35" providerId="LiveId" clId="{B31F1E64-5E55-40FF-97F6-B5D5B35E7529}" dt="2025-06-23T05:38:54.338" v="1869" actId="2711"/>
          <ac:spMkLst>
            <pc:docMk/>
            <pc:sldMk cId="3827670414" sldId="762"/>
            <ac:spMk id="5" creationId="{14506BAA-0F09-E37C-D49B-6A54ABB42E0F}"/>
          </ac:spMkLst>
        </pc:spChg>
        <pc:spChg chg="mod">
          <ac:chgData name="衡 董" userId="e283c472b8f92e35" providerId="LiveId" clId="{B31F1E64-5E55-40FF-97F6-B5D5B35E7529}" dt="2025-06-23T05:38:54.338" v="1869" actId="2711"/>
          <ac:spMkLst>
            <pc:docMk/>
            <pc:sldMk cId="3827670414" sldId="762"/>
            <ac:spMk id="6" creationId="{A211220F-ECAD-A10A-160C-4816F8405059}"/>
          </ac:spMkLst>
        </pc:spChg>
        <pc:spChg chg="mod">
          <ac:chgData name="衡 董" userId="e283c472b8f92e35" providerId="LiveId" clId="{B31F1E64-5E55-40FF-97F6-B5D5B35E7529}" dt="2025-06-23T05:38:54.338" v="1869" actId="2711"/>
          <ac:spMkLst>
            <pc:docMk/>
            <pc:sldMk cId="3827670414" sldId="762"/>
            <ac:spMk id="7" creationId="{2DA84229-1317-4CA6-239C-F37249FB53E5}"/>
          </ac:spMkLst>
        </pc:spChg>
        <pc:spChg chg="mod">
          <ac:chgData name="衡 董" userId="e283c472b8f92e35" providerId="LiveId" clId="{B31F1E64-5E55-40FF-97F6-B5D5B35E7529}" dt="2025-06-23T05:38:54.338" v="1869" actId="2711"/>
          <ac:spMkLst>
            <pc:docMk/>
            <pc:sldMk cId="3827670414" sldId="762"/>
            <ac:spMk id="8" creationId="{BAF0414F-59D5-AF9D-B72A-6003F148FF2B}"/>
          </ac:spMkLst>
        </pc:spChg>
        <pc:spChg chg="del">
          <ac:chgData name="衡 董" userId="e283c472b8f92e35" providerId="LiveId" clId="{B31F1E64-5E55-40FF-97F6-B5D5B35E7529}" dt="2025-06-23T05:04:38.709" v="1471" actId="478"/>
          <ac:spMkLst>
            <pc:docMk/>
            <pc:sldMk cId="3827670414" sldId="762"/>
            <ac:spMk id="15" creationId="{932AB040-4008-7FB2-1301-6BCEBF392D25}"/>
          </ac:spMkLst>
        </pc:spChg>
        <pc:spChg chg="del">
          <ac:chgData name="衡 董" userId="e283c472b8f92e35" providerId="LiveId" clId="{B31F1E64-5E55-40FF-97F6-B5D5B35E7529}" dt="2025-06-23T05:04:40.707" v="1473" actId="478"/>
          <ac:spMkLst>
            <pc:docMk/>
            <pc:sldMk cId="3827670414" sldId="762"/>
            <ac:spMk id="18" creationId="{EAC2556A-CFC1-944B-1D09-3481FAF1BA87}"/>
          </ac:spMkLst>
        </pc:spChg>
        <pc:spChg chg="mod">
          <ac:chgData name="衡 董" userId="e283c472b8f92e35" providerId="LiveId" clId="{B31F1E64-5E55-40FF-97F6-B5D5B35E7529}" dt="2025-06-23T05:38:54.338" v="1869" actId="2711"/>
          <ac:spMkLst>
            <pc:docMk/>
            <pc:sldMk cId="3827670414" sldId="762"/>
            <ac:spMk id="21" creationId="{8215EAC3-9307-CD38-CD13-6115C87B7F10}"/>
          </ac:spMkLst>
        </pc:spChg>
        <pc:spChg chg="add del mod">
          <ac:chgData name="衡 董" userId="e283c472b8f92e35" providerId="LiveId" clId="{B31F1E64-5E55-40FF-97F6-B5D5B35E7529}" dt="2025-06-23T05:09:40.424" v="1510" actId="22"/>
          <ac:spMkLst>
            <pc:docMk/>
            <pc:sldMk cId="3827670414" sldId="762"/>
            <ac:spMk id="22" creationId="{A9166213-64F4-891D-11A9-1DE44F4451EF}"/>
          </ac:spMkLst>
        </pc:spChg>
        <pc:spChg chg="del">
          <ac:chgData name="衡 董" userId="e283c472b8f92e35" providerId="LiveId" clId="{B31F1E64-5E55-40FF-97F6-B5D5B35E7529}" dt="2025-06-23T05:04:42.757" v="1474" actId="478"/>
          <ac:spMkLst>
            <pc:docMk/>
            <pc:sldMk cId="3827670414" sldId="762"/>
            <ac:spMk id="23" creationId="{F84AE0BB-7A66-8588-4182-6E143F5898BE}"/>
          </ac:spMkLst>
        </pc:spChg>
        <pc:spChg chg="add mod">
          <ac:chgData name="衡 董" userId="e283c472b8f92e35" providerId="LiveId" clId="{B31F1E64-5E55-40FF-97F6-B5D5B35E7529}" dt="2025-06-23T05:42:15.282" v="1899" actId="1076"/>
          <ac:spMkLst>
            <pc:docMk/>
            <pc:sldMk cId="3827670414" sldId="762"/>
            <ac:spMk id="29" creationId="{06277B93-4431-521C-2C06-69E8BC386E47}"/>
          </ac:spMkLst>
        </pc:spChg>
        <pc:spChg chg="add mod">
          <ac:chgData name="衡 董" userId="e283c472b8f92e35" providerId="LiveId" clId="{B31F1E64-5E55-40FF-97F6-B5D5B35E7529}" dt="2025-06-23T05:38:54.338" v="1869" actId="2711"/>
          <ac:spMkLst>
            <pc:docMk/>
            <pc:sldMk cId="3827670414" sldId="762"/>
            <ac:spMk id="31" creationId="{7D9588B2-F970-BCD7-51D3-7284821D9EC1}"/>
          </ac:spMkLst>
        </pc:spChg>
        <pc:spChg chg="add mod ord">
          <ac:chgData name="衡 董" userId="e283c472b8f92e35" providerId="LiveId" clId="{B31F1E64-5E55-40FF-97F6-B5D5B35E7529}" dt="2025-06-23T05:39:28.058" v="1875" actId="167"/>
          <ac:spMkLst>
            <pc:docMk/>
            <pc:sldMk cId="3827670414" sldId="762"/>
            <ac:spMk id="32" creationId="{74FB5A3E-6B41-D325-0B6B-E7BA9FB67F05}"/>
          </ac:spMkLst>
        </pc:spChg>
        <pc:picChg chg="add del mod">
          <ac:chgData name="衡 董" userId="e283c472b8f92e35" providerId="LiveId" clId="{B31F1E64-5E55-40FF-97F6-B5D5B35E7529}" dt="2025-06-23T05:09:41.599" v="1512" actId="478"/>
          <ac:picMkLst>
            <pc:docMk/>
            <pc:sldMk cId="3827670414" sldId="762"/>
            <ac:picMk id="16" creationId="{FDE59106-4970-2B26-9D6A-9595E4E8BBBC}"/>
          </ac:picMkLst>
        </pc:picChg>
        <pc:picChg chg="add mod">
          <ac:chgData name="衡 董" userId="e283c472b8f92e35" providerId="LiveId" clId="{B31F1E64-5E55-40FF-97F6-B5D5B35E7529}" dt="2025-06-23T05:10:24.999" v="1527" actId="1076"/>
          <ac:picMkLst>
            <pc:docMk/>
            <pc:sldMk cId="3827670414" sldId="762"/>
            <ac:picMk id="25" creationId="{64567573-3F19-A8D9-EFE7-046E2F13DDBC}"/>
          </ac:picMkLst>
        </pc:picChg>
        <pc:picChg chg="add mod modCrop">
          <ac:chgData name="衡 董" userId="e283c472b8f92e35" providerId="LiveId" clId="{B31F1E64-5E55-40FF-97F6-B5D5B35E7529}" dt="2025-06-23T05:10:32.090" v="1528" actId="732"/>
          <ac:picMkLst>
            <pc:docMk/>
            <pc:sldMk cId="3827670414" sldId="762"/>
            <ac:picMk id="27" creationId="{4EE8D3BE-79D2-49C3-02CD-AF32CF6E27AD}"/>
          </ac:picMkLst>
        </pc:picChg>
        <pc:picChg chg="del">
          <ac:chgData name="衡 董" userId="e283c472b8f92e35" providerId="LiveId" clId="{B31F1E64-5E55-40FF-97F6-B5D5B35E7529}" dt="2025-06-23T05:04:37.583" v="1470" actId="478"/>
          <ac:picMkLst>
            <pc:docMk/>
            <pc:sldMk cId="3827670414" sldId="762"/>
            <ac:picMk id="6146" creationId="{B9C814FE-5733-94A3-05BB-A1D2E384783C}"/>
          </ac:picMkLst>
        </pc:picChg>
        <pc:picChg chg="del">
          <ac:chgData name="衡 董" userId="e283c472b8f92e35" providerId="LiveId" clId="{B31F1E64-5E55-40FF-97F6-B5D5B35E7529}" dt="2025-06-23T05:04:39.066" v="1472" actId="478"/>
          <ac:picMkLst>
            <pc:docMk/>
            <pc:sldMk cId="3827670414" sldId="762"/>
            <ac:picMk id="6148" creationId="{1F4587D3-6B66-0017-7E3F-EE74C64E1952}"/>
          </ac:picMkLst>
        </pc:picChg>
        <pc:picChg chg="add del mod">
          <ac:chgData name="衡 董" userId="e283c472b8f92e35" providerId="LiveId" clId="{B31F1E64-5E55-40FF-97F6-B5D5B35E7529}" dt="2025-06-23T05:08:44.786" v="1498" actId="478"/>
          <ac:picMkLst>
            <pc:docMk/>
            <pc:sldMk cId="3827670414" sldId="762"/>
            <ac:picMk id="7170" creationId="{4ED2153F-4245-F927-039A-7B433770B5B6}"/>
          </ac:picMkLst>
        </pc:picChg>
        <pc:picChg chg="add del mod">
          <ac:chgData name="衡 董" userId="e283c472b8f92e35" providerId="LiveId" clId="{B31F1E64-5E55-40FF-97F6-B5D5B35E7529}" dt="2025-06-23T05:09:41.893" v="1513" actId="478"/>
          <ac:picMkLst>
            <pc:docMk/>
            <pc:sldMk cId="3827670414" sldId="762"/>
            <ac:picMk id="7172" creationId="{E6659F1C-C941-32B1-5D8C-B5117A7E948E}"/>
          </ac:picMkLst>
        </pc:picChg>
      </pc:sldChg>
      <pc:sldChg chg="addSp delSp modSp add mod modNotesTx">
        <pc:chgData name="衡 董" userId="e283c472b8f92e35" providerId="LiveId" clId="{B31F1E64-5E55-40FF-97F6-B5D5B35E7529}" dt="2025-06-23T08:19:29.245" v="3071" actId="20577"/>
        <pc:sldMkLst>
          <pc:docMk/>
          <pc:sldMk cId="713023636" sldId="763"/>
        </pc:sldMkLst>
        <pc:spChg chg="add mod">
          <ac:chgData name="衡 董" userId="e283c472b8f92e35" providerId="LiveId" clId="{B31F1E64-5E55-40FF-97F6-B5D5B35E7529}" dt="2025-06-23T06:10:01.934" v="2120" actId="1076"/>
          <ac:spMkLst>
            <pc:docMk/>
            <pc:sldMk cId="713023636" sldId="763"/>
            <ac:spMk id="3" creationId="{C2896689-7CAB-404B-99D8-D20B698E0A72}"/>
          </ac:spMkLst>
        </pc:spChg>
        <pc:spChg chg="add mod">
          <ac:chgData name="衡 董" userId="e283c472b8f92e35" providerId="LiveId" clId="{B31F1E64-5E55-40FF-97F6-B5D5B35E7529}" dt="2025-06-23T08:19:29.245" v="3071" actId="20577"/>
          <ac:spMkLst>
            <pc:docMk/>
            <pc:sldMk cId="713023636" sldId="763"/>
            <ac:spMk id="5" creationId="{A519DFE8-CF60-C7D2-C697-877B72AFEE70}"/>
          </ac:spMkLst>
        </pc:spChg>
        <pc:spChg chg="del">
          <ac:chgData name="衡 董" userId="e283c472b8f92e35" providerId="LiveId" clId="{B31F1E64-5E55-40FF-97F6-B5D5B35E7529}" dt="2025-06-23T06:09:54.495" v="2118" actId="478"/>
          <ac:spMkLst>
            <pc:docMk/>
            <pc:sldMk cId="713023636" sldId="763"/>
            <ac:spMk id="10" creationId="{29F5FEA3-F643-3FC6-FEF3-6195F0EBE4C7}"/>
          </ac:spMkLst>
        </pc:spChg>
        <pc:graphicFrameChg chg="add mod modGraphic">
          <ac:chgData name="衡 董" userId="e283c472b8f92e35" providerId="LiveId" clId="{B31F1E64-5E55-40FF-97F6-B5D5B35E7529}" dt="2025-06-23T08:19:07.522" v="3036" actId="20577"/>
          <ac:graphicFrameMkLst>
            <pc:docMk/>
            <pc:sldMk cId="713023636" sldId="763"/>
            <ac:graphicFrameMk id="2" creationId="{8A55786C-DFAC-7E06-FD31-C5B0B87DDC5D}"/>
          </ac:graphicFrameMkLst>
        </pc:graphicFrameChg>
      </pc:sldChg>
      <pc:sldChg chg="addSp delSp modSp add mod">
        <pc:chgData name="衡 董" userId="e283c472b8f92e35" providerId="LiveId" clId="{B31F1E64-5E55-40FF-97F6-B5D5B35E7529}" dt="2025-06-23T06:40:41.904" v="2221" actId="207"/>
        <pc:sldMkLst>
          <pc:docMk/>
          <pc:sldMk cId="3549492888" sldId="764"/>
        </pc:sldMkLst>
        <pc:spChg chg="add mod">
          <ac:chgData name="衡 董" userId="e283c472b8f92e35" providerId="LiveId" clId="{B31F1E64-5E55-40FF-97F6-B5D5B35E7529}" dt="2025-06-23T06:19:27.442" v="2154" actId="1076"/>
          <ac:spMkLst>
            <pc:docMk/>
            <pc:sldMk cId="3549492888" sldId="764"/>
            <ac:spMk id="3" creationId="{57501E93-C076-3984-A1C8-16C9B1AFD18C}"/>
          </ac:spMkLst>
        </pc:spChg>
        <pc:spChg chg="add mod">
          <ac:chgData name="衡 董" userId="e283c472b8f92e35" providerId="LiveId" clId="{B31F1E64-5E55-40FF-97F6-B5D5B35E7529}" dt="2025-06-23T06:40:41.904" v="2221" actId="207"/>
          <ac:spMkLst>
            <pc:docMk/>
            <pc:sldMk cId="3549492888" sldId="764"/>
            <ac:spMk id="5" creationId="{AEE45688-D5A1-73FD-2AB8-CC8367E320FA}"/>
          </ac:spMkLst>
        </pc:spChg>
        <pc:picChg chg="del">
          <ac:chgData name="衡 董" userId="e283c472b8f92e35" providerId="LiveId" clId="{B31F1E64-5E55-40FF-97F6-B5D5B35E7529}" dt="2025-06-23T06:16:07.016" v="2144" actId="478"/>
          <ac:picMkLst>
            <pc:docMk/>
            <pc:sldMk cId="3549492888" sldId="764"/>
            <ac:picMk id="13" creationId="{2FB5A4B6-2161-B535-9E6B-CE61CD770468}"/>
          </ac:picMkLst>
        </pc:picChg>
      </pc:sldChg>
      <pc:sldChg chg="delSp modSp add del mod">
        <pc:chgData name="衡 董" userId="e283c472b8f92e35" providerId="LiveId" clId="{B31F1E64-5E55-40FF-97F6-B5D5B35E7529}" dt="2025-06-23T06:22:27.192" v="2159" actId="47"/>
        <pc:sldMkLst>
          <pc:docMk/>
          <pc:sldMk cId="2134651040" sldId="765"/>
        </pc:sldMkLst>
        <pc:spChg chg="del mod">
          <ac:chgData name="衡 董" userId="e283c472b8f92e35" providerId="LiveId" clId="{B31F1E64-5E55-40FF-97F6-B5D5B35E7529}" dt="2025-06-23T06:22:09.906" v="2158" actId="478"/>
          <ac:spMkLst>
            <pc:docMk/>
            <pc:sldMk cId="2134651040" sldId="765"/>
            <ac:spMk id="3" creationId="{8A476ED6-E548-F5D5-FAB1-3046D7204404}"/>
          </ac:spMkLst>
        </pc:spChg>
      </pc:sldChg>
      <pc:sldChg chg="modSp add mod modNotesTx">
        <pc:chgData name="衡 董" userId="e283c472b8f92e35" providerId="LiveId" clId="{B31F1E64-5E55-40FF-97F6-B5D5B35E7529}" dt="2025-06-23T08:00:38.025" v="3024" actId="20577"/>
        <pc:sldMkLst>
          <pc:docMk/>
          <pc:sldMk cId="2510107005" sldId="765"/>
        </pc:sldMkLst>
        <pc:spChg chg="mod">
          <ac:chgData name="衡 董" userId="e283c472b8f92e35" providerId="LiveId" clId="{B31F1E64-5E55-40FF-97F6-B5D5B35E7529}" dt="2025-06-23T06:26:21.872" v="2199" actId="20577"/>
          <ac:spMkLst>
            <pc:docMk/>
            <pc:sldMk cId="2510107005" sldId="765"/>
            <ac:spMk id="3" creationId="{C4AE83BB-64D3-F5F8-C11F-E6117F121BD2}"/>
          </ac:spMkLst>
        </pc:spChg>
      </pc:sldChg>
      <pc:sldChg chg="add del">
        <pc:chgData name="衡 董" userId="e283c472b8f92e35" providerId="LiveId" clId="{B31F1E64-5E55-40FF-97F6-B5D5B35E7529}" dt="2025-06-23T06:22:57.591" v="2162"/>
        <pc:sldMkLst>
          <pc:docMk/>
          <pc:sldMk cId="2486984804" sldId="766"/>
        </pc:sldMkLst>
      </pc:sldChg>
      <pc:sldChg chg="addSp delSp modSp add mod modNotesTx">
        <pc:chgData name="衡 董" userId="e283c472b8f92e35" providerId="LiveId" clId="{B31F1E64-5E55-40FF-97F6-B5D5B35E7529}" dt="2025-06-23T11:11:07.047" v="3176" actId="115"/>
        <pc:sldMkLst>
          <pc:docMk/>
          <pc:sldMk cId="4230110333" sldId="766"/>
        </pc:sldMkLst>
        <pc:spChg chg="mod">
          <ac:chgData name="衡 董" userId="e283c472b8f92e35" providerId="LiveId" clId="{B31F1E64-5E55-40FF-97F6-B5D5B35E7529}" dt="2025-06-23T07:58:57.769" v="2937" actId="20577"/>
          <ac:spMkLst>
            <pc:docMk/>
            <pc:sldMk cId="4230110333" sldId="766"/>
            <ac:spMk id="2" creationId="{DE3CF63C-EDAF-0294-394E-2A72D3AD1872}"/>
          </ac:spMkLst>
        </pc:spChg>
        <pc:spChg chg="add">
          <ac:chgData name="衡 董" userId="e283c472b8f92e35" providerId="LiveId" clId="{B31F1E64-5E55-40FF-97F6-B5D5B35E7529}" dt="2025-06-23T07:57:34.840" v="2850"/>
          <ac:spMkLst>
            <pc:docMk/>
            <pc:sldMk cId="4230110333" sldId="766"/>
            <ac:spMk id="3" creationId="{308E3EE7-340A-A8E5-4437-AA183E90CC86}"/>
          </ac:spMkLst>
        </pc:spChg>
        <pc:spChg chg="mod">
          <ac:chgData name="衡 董" userId="e283c472b8f92e35" providerId="LiveId" clId="{B31F1E64-5E55-40FF-97F6-B5D5B35E7529}" dt="2025-06-23T07:03:48.509" v="2443" actId="20577"/>
          <ac:spMkLst>
            <pc:docMk/>
            <pc:sldMk cId="4230110333" sldId="766"/>
            <ac:spMk id="4" creationId="{15E38EF1-75DF-2E88-DD6E-5A3E779C4CF1}"/>
          </ac:spMkLst>
        </pc:spChg>
        <pc:spChg chg="add del mod">
          <ac:chgData name="衡 董" userId="e283c472b8f92e35" providerId="LiveId" clId="{B31F1E64-5E55-40FF-97F6-B5D5B35E7529}" dt="2025-06-23T10:17:46.216" v="3086" actId="478"/>
          <ac:spMkLst>
            <pc:docMk/>
            <pc:sldMk cId="4230110333" sldId="766"/>
            <ac:spMk id="6" creationId="{4F194CD5-6DBB-7714-B8C0-AF6061CBACF1}"/>
          </ac:spMkLst>
        </pc:spChg>
        <pc:spChg chg="add mod">
          <ac:chgData name="衡 董" userId="e283c472b8f92e35" providerId="LiveId" clId="{B31F1E64-5E55-40FF-97F6-B5D5B35E7529}" dt="2025-06-23T11:11:07.047" v="3176" actId="115"/>
          <ac:spMkLst>
            <pc:docMk/>
            <pc:sldMk cId="4230110333" sldId="766"/>
            <ac:spMk id="9" creationId="{83A8ED37-F19C-8497-C02E-7B0BED01D96B}"/>
          </ac:spMkLst>
        </pc:spChg>
        <pc:picChg chg="add mod">
          <ac:chgData name="衡 董" userId="e283c472b8f92e35" providerId="LiveId" clId="{B31F1E64-5E55-40FF-97F6-B5D5B35E7529}" dt="2025-06-23T10:37:45.551" v="3140" actId="1076"/>
          <ac:picMkLst>
            <pc:docMk/>
            <pc:sldMk cId="4230110333" sldId="766"/>
            <ac:picMk id="8" creationId="{8F3DFED5-93F3-6A0C-340D-FCC2FBFB8FCB}"/>
          </ac:picMkLst>
        </pc:picChg>
      </pc:sldChg>
      <pc:sldChg chg="addSp modSp add mod ord setBg modNotesTx">
        <pc:chgData name="衡 董" userId="e283c472b8f92e35" providerId="LiveId" clId="{B31F1E64-5E55-40FF-97F6-B5D5B35E7529}" dt="2025-06-23T10:49:16.176" v="3173" actId="1076"/>
        <pc:sldMkLst>
          <pc:docMk/>
          <pc:sldMk cId="2085812310" sldId="767"/>
        </pc:sldMkLst>
        <pc:spChg chg="add mod">
          <ac:chgData name="衡 董" userId="e283c472b8f92e35" providerId="LiveId" clId="{B31F1E64-5E55-40FF-97F6-B5D5B35E7529}" dt="2025-06-23T08:20:22.483" v="3072" actId="313"/>
          <ac:spMkLst>
            <pc:docMk/>
            <pc:sldMk cId="2085812310" sldId="767"/>
            <ac:spMk id="2" creationId="{E99268CD-07E7-FFE6-01C2-ADA30DD91666}"/>
          </ac:spMkLst>
        </pc:spChg>
        <pc:spChg chg="mod">
          <ac:chgData name="衡 董" userId="e283c472b8f92e35" providerId="LiveId" clId="{B31F1E64-5E55-40FF-97F6-B5D5B35E7529}" dt="2025-06-23T07:37:25.038" v="2750" actId="1076"/>
          <ac:spMkLst>
            <pc:docMk/>
            <pc:sldMk cId="2085812310" sldId="767"/>
            <ac:spMk id="3" creationId="{7F95A2E5-F79A-75DB-AC9A-513319FDF7A3}"/>
          </ac:spMkLst>
        </pc:spChg>
        <pc:spChg chg="add mod">
          <ac:chgData name="衡 董" userId="e283c472b8f92e35" providerId="LiveId" clId="{B31F1E64-5E55-40FF-97F6-B5D5B35E7529}" dt="2025-06-23T10:49:16.176" v="3173" actId="1076"/>
          <ac:spMkLst>
            <pc:docMk/>
            <pc:sldMk cId="2085812310" sldId="767"/>
            <ac:spMk id="4" creationId="{C33D7B1A-A81B-43E2-A1FD-D1C8455DF7E8}"/>
          </ac:spMkLst>
        </pc:spChg>
        <pc:spChg chg="mod">
          <ac:chgData name="衡 董" userId="e283c472b8f92e35" providerId="LiveId" clId="{B31F1E64-5E55-40FF-97F6-B5D5B35E7529}" dt="2025-06-23T07:37:21.035" v="2749" actId="1076"/>
          <ac:spMkLst>
            <pc:docMk/>
            <pc:sldMk cId="2085812310" sldId="767"/>
            <ac:spMk id="12" creationId="{3F2E93A5-1A12-F1CB-99D6-0EC42B657D22}"/>
          </ac:spMkLst>
        </pc:spChg>
        <pc:spChg chg="mod">
          <ac:chgData name="衡 董" userId="e283c472b8f92e35" providerId="LiveId" clId="{B31F1E64-5E55-40FF-97F6-B5D5B35E7529}" dt="2025-06-23T07:37:17.197" v="2747" actId="207"/>
          <ac:spMkLst>
            <pc:docMk/>
            <pc:sldMk cId="2085812310" sldId="767"/>
            <ac:spMk id="52" creationId="{7BA5647D-A494-9736-4D53-80BDB5D8DB9B}"/>
          </ac:spMkLst>
        </pc:spChg>
        <pc:spChg chg="mod">
          <ac:chgData name="衡 董" userId="e283c472b8f92e35" providerId="LiveId" clId="{B31F1E64-5E55-40FF-97F6-B5D5B35E7529}" dt="2025-06-23T07:37:30.317" v="2751" actId="1076"/>
          <ac:spMkLst>
            <pc:docMk/>
            <pc:sldMk cId="2085812310" sldId="767"/>
            <ac:spMk id="79" creationId="{0ECBE11B-8E40-2343-1681-40997719FE5D}"/>
          </ac:spMkLst>
        </pc:spChg>
      </pc:sldChg>
      <pc:sldChg chg="delSp modSp add mod">
        <pc:chgData name="衡 董" userId="e283c472b8f92e35" providerId="LiveId" clId="{B31F1E64-5E55-40FF-97F6-B5D5B35E7529}" dt="2025-06-23T11:24:49.727" v="3185" actId="1076"/>
        <pc:sldMkLst>
          <pc:docMk/>
          <pc:sldMk cId="1242169863" sldId="768"/>
        </pc:sldMkLst>
        <pc:spChg chg="del">
          <ac:chgData name="衡 董" userId="e283c472b8f92e35" providerId="LiveId" clId="{B31F1E64-5E55-40FF-97F6-B5D5B35E7529}" dt="2025-06-23T11:24:38.838" v="3178" actId="478"/>
          <ac:spMkLst>
            <pc:docMk/>
            <pc:sldMk cId="1242169863" sldId="768"/>
            <ac:spMk id="2" creationId="{239D61CE-2AD2-1B1E-5202-D9EDD52FAE97}"/>
          </ac:spMkLst>
        </pc:spChg>
        <pc:spChg chg="mod">
          <ac:chgData name="衡 董" userId="e283c472b8f92e35" providerId="LiveId" clId="{B31F1E64-5E55-40FF-97F6-B5D5B35E7529}" dt="2025-06-23T11:24:45.346" v="3182" actId="403"/>
          <ac:spMkLst>
            <pc:docMk/>
            <pc:sldMk cId="1242169863" sldId="768"/>
            <ac:spMk id="9" creationId="{2D1ADB50-3F4C-5407-D650-035ADE7E04F4}"/>
          </ac:spMkLst>
        </pc:spChg>
        <pc:picChg chg="mod">
          <ac:chgData name="衡 董" userId="e283c472b8f92e35" providerId="LiveId" clId="{B31F1E64-5E55-40FF-97F6-B5D5B35E7529}" dt="2025-06-23T11:24:49.727" v="3185" actId="1076"/>
          <ac:picMkLst>
            <pc:docMk/>
            <pc:sldMk cId="1242169863" sldId="768"/>
            <ac:picMk id="8" creationId="{80E4D31E-249B-3F19-8468-089CD863F48E}"/>
          </ac:picMkLst>
        </pc:picChg>
      </pc:sldChg>
      <pc:sldMasterChg chg="delSldLayout">
        <pc:chgData name="衡 董" userId="e283c472b8f92e35" providerId="LiveId" clId="{B31F1E64-5E55-40FF-97F6-B5D5B35E7529}" dt="2025-06-23T02:03:00.945" v="353" actId="47"/>
        <pc:sldMasterMkLst>
          <pc:docMk/>
          <pc:sldMasterMk cId="0" sldId="2147483648"/>
        </pc:sldMasterMkLst>
        <pc:sldLayoutChg chg="del">
          <pc:chgData name="衡 董" userId="e283c472b8f92e35" providerId="LiveId" clId="{B31F1E64-5E55-40FF-97F6-B5D5B35E7529}" dt="2025-06-23T02:03:00.945" v="353" actId="47"/>
          <pc:sldLayoutMkLst>
            <pc:docMk/>
            <pc:sldMasterMk cId="0" sldId="2147483648"/>
            <pc:sldLayoutMk cId="752513667" sldId="2147483659"/>
          </pc:sldLayoutMkLst>
        </pc:sldLayoutChg>
      </pc:sldMasterChg>
    </pc:docChg>
  </pc:docChgLst>
  <pc:docChgLst>
    <pc:chgData name="xiaoliang" userId="6413352e-abd3-4404-96d4-a486f92a3dc4" providerId="ADAL" clId="{893FD409-2862-45B9-A34C-956E1FF1B1C1}"/>
    <pc:docChg chg="custSel modSld">
      <pc:chgData name="xiaoliang" userId="6413352e-abd3-4404-96d4-a486f92a3dc4" providerId="ADAL" clId="{893FD409-2862-45B9-A34C-956E1FF1B1C1}" dt="2023-09-14T07:55:56.795" v="11" actId="478"/>
      <pc:docMkLst>
        <pc:docMk/>
      </pc:docMkLst>
      <pc:sldChg chg="delSp mod">
        <pc:chgData name="xiaoliang" userId="6413352e-abd3-4404-96d4-a486f92a3dc4" providerId="ADAL" clId="{893FD409-2862-45B9-A34C-956E1FF1B1C1}" dt="2023-09-14T07:54:28.413" v="5"/>
        <pc:sldMkLst>
          <pc:docMk/>
          <pc:sldMk cId="727630310" sldId="730"/>
        </pc:sldMkLst>
      </pc:sldChg>
      <pc:sldChg chg="delSp mod">
        <pc:chgData name="xiaoliang" userId="6413352e-abd3-4404-96d4-a486f92a3dc4" providerId="ADAL" clId="{893FD409-2862-45B9-A34C-956E1FF1B1C1}" dt="2023-09-14T07:55:55.045" v="10" actId="478"/>
        <pc:sldMkLst>
          <pc:docMk/>
          <pc:sldMk cId="1950468008" sldId="731"/>
        </pc:sldMkLst>
      </pc:sldChg>
      <pc:sldChg chg="addSp delSp modSp mod">
        <pc:chgData name="xiaoliang" userId="6413352e-abd3-4404-96d4-a486f92a3dc4" providerId="ADAL" clId="{893FD409-2862-45B9-A34C-956E1FF1B1C1}" dt="2023-09-14T07:55:56.795" v="11" actId="478"/>
        <pc:sldMkLst>
          <pc:docMk/>
          <pc:sldMk cId="334358728" sldId="732"/>
        </pc:sldMkLst>
      </pc:sldChg>
      <pc:sldChg chg="addSp delSp modSp mod">
        <pc:chgData name="xiaoliang" userId="6413352e-abd3-4404-96d4-a486f92a3dc4" providerId="ADAL" clId="{893FD409-2862-45B9-A34C-956E1FF1B1C1}" dt="2023-09-14T07:54:28.414" v="7"/>
        <pc:sldMkLst>
          <pc:docMk/>
          <pc:sldMk cId="2042082048" sldId="733"/>
        </pc:sldMkLst>
      </pc:sldChg>
      <pc:sldChg chg="addSp delSp modSp mod">
        <pc:chgData name="xiaoliang" userId="6413352e-abd3-4404-96d4-a486f92a3dc4" providerId="ADAL" clId="{893FD409-2862-45B9-A34C-956E1FF1B1C1}" dt="2023-09-14T07:54:28.415" v="9"/>
        <pc:sldMkLst>
          <pc:docMk/>
          <pc:sldMk cId="132670" sldId="7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7B469C68-B96B-4B00-A936-4ED691395EEA}" type="datetimeFigureOut">
              <a:rPr lang="zh-CN" altLang="en-US" smtClean="0"/>
              <a:pPr/>
              <a:t>2025/6/23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78957953-4CC8-4E4A-AD2D-7A5A0B36E814}" type="slidenum">
              <a:rPr lang="zh-CN" altLang="en-US" smtClean="0"/>
              <a:pPr/>
              <a:t>‹#›</a:t>
            </a:fld>
            <a:endParaRPr lang="zh-CN" altLang="en-US" dirty="0"/>
          </a:p>
        </p:txBody>
      </p:sp>
    </p:spTree>
    <p:extLst>
      <p:ext uri="{BB962C8B-B14F-4D97-AF65-F5344CB8AC3E}">
        <p14:creationId xmlns:p14="http://schemas.microsoft.com/office/powerpoint/2010/main" val="188015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a:t>
            </a:fld>
            <a:endParaRPr lang="zh-CN" altLang="en-US" dirty="0"/>
          </a:p>
        </p:txBody>
      </p:sp>
    </p:spTree>
    <p:extLst>
      <p:ext uri="{BB962C8B-B14F-4D97-AF65-F5344CB8AC3E}">
        <p14:creationId xmlns:p14="http://schemas.microsoft.com/office/powerpoint/2010/main" val="109456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Finally there are 35 relevant studies identified by two reviewers.</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10</a:t>
            </a:fld>
            <a:endParaRPr lang="zh-CN" altLang="en-US" dirty="0"/>
          </a:p>
        </p:txBody>
      </p:sp>
    </p:spTree>
    <p:extLst>
      <p:ext uri="{BB962C8B-B14F-4D97-AF65-F5344CB8AC3E}">
        <p14:creationId xmlns:p14="http://schemas.microsoft.com/office/powerpoint/2010/main" val="3232132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We used a lightweight API platform around the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DeepSeek-R1</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open-source LLM. The workflow has four layers. </a:t>
            </a:r>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11</a:t>
            </a:fld>
            <a:endParaRPr lang="zh-CN" altLang="en-US" dirty="0"/>
          </a:p>
        </p:txBody>
      </p:sp>
    </p:spTree>
    <p:extLst>
      <p:ext uri="{BB962C8B-B14F-4D97-AF65-F5344CB8AC3E}">
        <p14:creationId xmlns:p14="http://schemas.microsoft.com/office/powerpoint/2010/main" val="1684229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First, a rule-based pre-filter threw away items with no abstracts or obvious editorial content. Next, the model rated every remaining title on a three-point scale of relevance; anything scoring two or higher survived into the second pass. In that pass the abstract was scored on a five-point scale; only scores of three or above advanced. Finally, where an open-access PDF was available and shorter than fifty pages, the model skimmed the full text. </a:t>
            </a:r>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12</a:t>
            </a:fld>
            <a:endParaRPr lang="zh-CN" altLang="en-US" dirty="0"/>
          </a:p>
        </p:txBody>
      </p:sp>
    </p:spTree>
    <p:extLst>
      <p:ext uri="{BB962C8B-B14F-4D97-AF65-F5344CB8AC3E}">
        <p14:creationId xmlns:p14="http://schemas.microsoft.com/office/powerpoint/2010/main" val="365628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At each stage it had to explain its verdict in short sentences so that we could audit its logic.  Like this, this is a brief </a:t>
            </a:r>
            <a:r>
              <a:rPr lang="en-US" altLang="zh-CN" sz="1200" b="0" dirty="0">
                <a:effectLst/>
                <a:latin typeface="Libertinus Serif, serif"/>
              </a:rPr>
              <a:t>Task Description for title screening in our workflow, we have given different specific meanings to different ratings</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13</a:t>
            </a:fld>
            <a:endParaRPr lang="zh-CN" altLang="en-US" dirty="0"/>
          </a:p>
        </p:txBody>
      </p:sp>
    </p:spTree>
    <p:extLst>
      <p:ext uri="{BB962C8B-B14F-4D97-AF65-F5344CB8AC3E}">
        <p14:creationId xmlns:p14="http://schemas.microsoft.com/office/powerpoint/2010/main" val="970737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Disagreements between the model and a human reviewer were flagged, and a third accessor issued the final call, giving us not only a decision but also try to figure out the why </a:t>
            </a:r>
            <a:r>
              <a:rPr lang="en-US" altLang="zh-CN" sz="1200" b="1" kern="1200" dirty="0" err="1">
                <a:solidFill>
                  <a:schemeClr val="tx1"/>
                </a:solidFill>
                <a:effectLst/>
                <a:latin typeface="微软雅黑" panose="020B0503020204020204" pitchFamily="34" charset="-122"/>
                <a:ea typeface="微软雅黑" panose="020B0503020204020204" pitchFamily="34" charset="-122"/>
                <a:cs typeface="+mn-cs"/>
              </a:rPr>
              <a:t>inconsist</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 happened.</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14</a:t>
            </a:fld>
            <a:endParaRPr lang="zh-CN" altLang="en-US" dirty="0"/>
          </a:p>
        </p:txBody>
      </p:sp>
    </p:spTree>
    <p:extLst>
      <p:ext uri="{BB962C8B-B14F-4D97-AF65-F5344CB8AC3E}">
        <p14:creationId xmlns:p14="http://schemas.microsoft.com/office/powerpoint/2010/main" val="255790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As our results. In its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baseline</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the workflow reached a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precision of 0.77 and a recall of 0.68</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a Cohen’s kappa of 0.38 against expert consensus. After unifying the inconsistent results between the model and the evaluator, the model’s </a:t>
            </a:r>
            <a:r>
              <a:rPr lang="en-US" altLang="zh-CN" sz="1200" i="1" kern="1200" dirty="0">
                <a:solidFill>
                  <a:schemeClr val="tx1"/>
                </a:solidFill>
                <a:effectLst/>
                <a:latin typeface="微软雅黑" panose="020B0503020204020204" pitchFamily="34" charset="-122"/>
                <a:ea typeface="微软雅黑" panose="020B0503020204020204" pitchFamily="34" charset="-122"/>
                <a:cs typeface="+mn-cs"/>
              </a:rPr>
              <a:t>precision</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climbed to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0.84</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although it’s recall declined to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0.53</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 By the way, the model identified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three  studies</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that both human reviewers had missed .</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15</a:t>
            </a:fld>
            <a:endParaRPr lang="zh-CN" altLang="en-US" dirty="0"/>
          </a:p>
        </p:txBody>
      </p:sp>
    </p:spTree>
    <p:extLst>
      <p:ext uri="{BB962C8B-B14F-4D97-AF65-F5344CB8AC3E}">
        <p14:creationId xmlns:p14="http://schemas.microsoft.com/office/powerpoint/2010/main" val="3215853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Why, then, does recall still lag? Our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error analysis</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showed two repeating patterns.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False positives</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were articles that talked about the “digital divide” or “health disparities” but never actually framed a knowledge gap in communication terms; the model latched onto surface cues.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False negatives were like mirror images—papers where authors hinted at gaps in research without actually saying the word 'gap.' Basically, the model is great at spotting obvious keywords but struggles with hidden meanings, especially when social science authors get creative with their wording. Prompt engineering helps a little, but the real solution is clear: keep a human reviewer in the loop and focus their attention where the model is unsure</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16</a:t>
            </a:fld>
            <a:endParaRPr lang="zh-CN" altLang="en-US" dirty="0"/>
          </a:p>
        </p:txBody>
      </p:sp>
    </p:spTree>
    <p:extLst>
      <p:ext uri="{BB962C8B-B14F-4D97-AF65-F5344CB8AC3E}">
        <p14:creationId xmlns:p14="http://schemas.microsoft.com/office/powerpoint/2010/main" val="50860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To summary our finding. First,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yes</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LLMs really can reduce the seventy or eighty percent of citation screening while raising precision above many human-only pipelines. Second, they cannot yet be trusted completely without supervision—but a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mixture design</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in which people adjudicate(</a:t>
            </a:r>
            <a:r>
              <a:rPr lang="en-US" altLang="zh-CN" sz="1200" kern="1200" dirty="0" err="1">
                <a:solidFill>
                  <a:schemeClr val="tx1"/>
                </a:solidFill>
                <a:effectLst/>
                <a:latin typeface="微软雅黑" panose="020B0503020204020204" pitchFamily="34" charset="-122"/>
                <a:ea typeface="微软雅黑" panose="020B0503020204020204" pitchFamily="34" charset="-122"/>
                <a:cs typeface="+mn-cs"/>
              </a:rPr>
              <a:t>əˈdʒuːdɪkeɪt</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low-confidence cases can already improve </a:t>
            </a:r>
            <a:r>
              <a:rPr lang="en-US" altLang="zh-CN" sz="1200" kern="1200" dirty="0" err="1">
                <a:solidFill>
                  <a:schemeClr val="tx1"/>
                </a:solidFill>
                <a:effectLst/>
                <a:latin typeface="微软雅黑" panose="020B0503020204020204" pitchFamily="34" charset="-122"/>
                <a:ea typeface="微软雅黑" panose="020B0503020204020204" pitchFamily="34" charset="-122"/>
                <a:cs typeface="+mn-cs"/>
              </a:rPr>
              <a:t>eiffiency</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but also may help you to find missed evidences.</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Of course, the work has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limitations</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We tested only one open-source model and only one data. There is no specific calculation in the statistics of time and money costs. We now have grants to replicate across domains—from oncology trials to agricultural economics—and to compare GPT-4o, Phi-3, and several RAG-style hybrids. </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17</a:t>
            </a:fld>
            <a:endParaRPr lang="zh-CN" altLang="en-US" dirty="0"/>
          </a:p>
        </p:txBody>
      </p:sp>
    </p:spTree>
    <p:extLst>
      <p:ext uri="{BB962C8B-B14F-4D97-AF65-F5344CB8AC3E}">
        <p14:creationId xmlns:p14="http://schemas.microsoft.com/office/powerpoint/2010/main" val="117731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18</a:t>
            </a:fld>
            <a:endParaRPr lang="zh-CN" altLang="en-US" dirty="0"/>
          </a:p>
        </p:txBody>
      </p:sp>
    </p:spTree>
    <p:extLst>
      <p:ext uri="{BB962C8B-B14F-4D97-AF65-F5344CB8AC3E}">
        <p14:creationId xmlns:p14="http://schemas.microsoft.com/office/powerpoint/2010/main" val="2111285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FF564-9A67-75F2-6414-4A7DC4EFDA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046F69E-2C1C-36D9-FCED-1D466E962DC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CF29173-D817-6B6D-A518-861FB0BF832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20DA236-B242-AF3E-BC99-BB688181264E}"/>
              </a:ext>
            </a:extLst>
          </p:cNvPr>
          <p:cNvSpPr>
            <a:spLocks noGrp="1"/>
          </p:cNvSpPr>
          <p:nvPr>
            <p:ph type="sldNum" sz="quarter" idx="5"/>
          </p:nvPr>
        </p:nvSpPr>
        <p:spPr/>
        <p:txBody>
          <a:bodyPr/>
          <a:lstStyle/>
          <a:p>
            <a:fld id="{78957953-4CC8-4E4A-AD2D-7A5A0B36E814}" type="slidenum">
              <a:rPr lang="zh-CN" altLang="en-US" smtClean="0"/>
              <a:pPr/>
              <a:t>19</a:t>
            </a:fld>
            <a:endParaRPr lang="zh-CN" altLang="en-US" dirty="0"/>
          </a:p>
        </p:txBody>
      </p:sp>
    </p:spTree>
    <p:extLst>
      <p:ext uri="{BB962C8B-B14F-4D97-AF65-F5344CB8AC3E}">
        <p14:creationId xmlns:p14="http://schemas.microsoft.com/office/powerpoint/2010/main" val="254045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I’ll show you our research in six parts</a:t>
            </a:r>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2</a:t>
            </a:fld>
            <a:endParaRPr lang="zh-CN" altLang="en-US" dirty="0"/>
          </a:p>
        </p:txBody>
      </p:sp>
    </p:spTree>
    <p:extLst>
      <p:ext uri="{BB962C8B-B14F-4D97-AF65-F5344CB8AC3E}">
        <p14:creationId xmlns:p14="http://schemas.microsoft.com/office/powerpoint/2010/main" val="3411252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7E557-6805-7D79-AF0D-9B829DFBB44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1298105-ED70-68FB-6D7E-6699A66B557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6AF6B3B-DA51-69F0-9E4B-52A85AC41A4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11AE5CC-A99B-662F-E2A1-4A24259E95CF}"/>
              </a:ext>
            </a:extLst>
          </p:cNvPr>
          <p:cNvSpPr>
            <a:spLocks noGrp="1"/>
          </p:cNvSpPr>
          <p:nvPr>
            <p:ph type="sldNum" sz="quarter" idx="5"/>
          </p:nvPr>
        </p:nvSpPr>
        <p:spPr/>
        <p:txBody>
          <a:bodyPr/>
          <a:lstStyle/>
          <a:p>
            <a:fld id="{78957953-4CC8-4E4A-AD2D-7A5A0B36E814}" type="slidenum">
              <a:rPr lang="zh-CN" altLang="en-US" smtClean="0"/>
              <a:pPr/>
              <a:t>20</a:t>
            </a:fld>
            <a:endParaRPr lang="zh-CN" altLang="en-US" dirty="0"/>
          </a:p>
        </p:txBody>
      </p:sp>
    </p:spTree>
    <p:extLst>
      <p:ext uri="{BB962C8B-B14F-4D97-AF65-F5344CB8AC3E}">
        <p14:creationId xmlns:p14="http://schemas.microsoft.com/office/powerpoint/2010/main" val="63738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the beginning, As all we know, </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Systematic reviews and meta-analyses are a key element of evidence-based research and its quality largely depends on whether researchers can screen out studies related to the review topic from a series of studies, that is literature screening.</a:t>
            </a:r>
            <a:br>
              <a:rPr lang="en-US" altLang="zh-CN" dirty="0"/>
            </a:br>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3</a:t>
            </a:fld>
            <a:endParaRPr lang="zh-CN" altLang="en-US" dirty="0"/>
          </a:p>
        </p:txBody>
      </p:sp>
    </p:spTree>
    <p:extLst>
      <p:ext uri="{BB962C8B-B14F-4D97-AF65-F5344CB8AC3E}">
        <p14:creationId xmlns:p14="http://schemas.microsoft.com/office/powerpoint/2010/main" val="396884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AD8C2-D9A7-420D-EF48-097D94683D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5C45C78-E795-38B3-2AA8-1A019BF241F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F67EB21-990C-0508-1679-B7EDFE3428FF}"/>
              </a:ext>
            </a:extLst>
          </p:cNvPr>
          <p:cNvSpPr>
            <a:spLocks noGrp="1"/>
          </p:cNvSpPr>
          <p:nvPr>
            <p:ph type="body" idx="1"/>
          </p:nvPr>
        </p:nvSpPr>
        <p:spPr/>
        <p:txBody>
          <a:bodyPr/>
          <a:lstStyle/>
          <a:p>
            <a:r>
              <a:rPr lang="en-US" altLang="zh-CN" dirty="0"/>
              <a:t>Literature screening is critical but labor-intensive and subjective</a:t>
            </a:r>
          </a:p>
          <a:p>
            <a:r>
              <a:rPr lang="en-US" altLang="zh-CN" dirty="0"/>
              <a:t>Traditionally, researchers have to manually sift through thousands of articles, reading titles and abstracts to decide if they are relevant. This manual process is prone to subjectivity and inconsistencies. Different reviewers might include or exclude different studies because of personal interpretation, which introduces bias. And as scientific literature keeps, it becomes harder to ensure we catch all relevant studies. Given these challenges, there's a growing interest in tools to help automate literature screening. </a:t>
            </a:r>
            <a:endParaRPr lang="zh-CN" altLang="en-US" dirty="0"/>
          </a:p>
        </p:txBody>
      </p:sp>
      <p:sp>
        <p:nvSpPr>
          <p:cNvPr id="4" name="灯片编号占位符 3">
            <a:extLst>
              <a:ext uri="{FF2B5EF4-FFF2-40B4-BE49-F238E27FC236}">
                <a16:creationId xmlns:a16="http://schemas.microsoft.com/office/drawing/2014/main" id="{034FABE7-DBDC-FBBF-FA02-44F48CFE549C}"/>
              </a:ext>
            </a:extLst>
          </p:cNvPr>
          <p:cNvSpPr>
            <a:spLocks noGrp="1"/>
          </p:cNvSpPr>
          <p:nvPr>
            <p:ph type="sldNum" sz="quarter" idx="5"/>
          </p:nvPr>
        </p:nvSpPr>
        <p:spPr/>
        <p:txBody>
          <a:bodyPr/>
          <a:lstStyle/>
          <a:p>
            <a:fld id="{78957953-4CC8-4E4A-AD2D-7A5A0B36E814}" type="slidenum">
              <a:rPr lang="zh-CN" altLang="en-US" smtClean="0"/>
              <a:pPr/>
              <a:t>4</a:t>
            </a:fld>
            <a:endParaRPr lang="zh-CN" altLang="en-US" dirty="0"/>
          </a:p>
        </p:txBody>
      </p:sp>
    </p:spTree>
    <p:extLst>
      <p:ext uri="{BB962C8B-B14F-4D97-AF65-F5344CB8AC3E}">
        <p14:creationId xmlns:p14="http://schemas.microsoft.com/office/powerpoint/2010/main" val="333065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Recently, large language models (LLMs) have shown remarkable abilities in understanding and processing natural language. Before the era of large language models, people tried using machine learning for screening. For example, classifiers based on traditional algorithms or earlier deep learning models like BERT. Those had some success, but they often required a lot of labeled training data and still struggled with understanding context or abstract concepts; they needed retraining for each new topic. Large Language Models, by contrast, come pre-trained on vast text corpora and can understand language more deeply. They can potentially identify relevant studies by grasping context and meaning, not just by keyword matches. Especially, </a:t>
            </a:r>
            <a:r>
              <a:rPr lang="en-US" altLang="zh-CN" sz="1200" b="0" dirty="0"/>
              <a:t>Since medical reviews are generally accurate and objective, the effectiveness of LLM-based literature screening tools has been well demonstrated.</a:t>
            </a:r>
            <a:endParaRPr lang="zh-CN" altLang="en-US" sz="1200" b="0" dirty="0"/>
          </a:p>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5</a:t>
            </a:fld>
            <a:endParaRPr lang="zh-CN" altLang="en-US" dirty="0"/>
          </a:p>
        </p:txBody>
      </p:sp>
    </p:spTree>
    <p:extLst>
      <p:ext uri="{BB962C8B-B14F-4D97-AF65-F5344CB8AC3E}">
        <p14:creationId xmlns:p14="http://schemas.microsoft.com/office/powerpoint/2010/main" val="377126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1339-7422-0AC4-9EAD-F9DFAD96D3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09AC3D-EFE7-63A2-D44F-18C2E213A3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E463C87-3AA7-8DC4-24E9-77EF20082E00}"/>
              </a:ext>
            </a:extLst>
          </p:cNvPr>
          <p:cNvSpPr>
            <a:spLocks noGrp="1"/>
          </p:cNvSpPr>
          <p:nvPr>
            <p:ph type="body" idx="1"/>
          </p:nvPr>
        </p:nvSpPr>
        <p:spPr/>
        <p:txBody>
          <a:bodyPr/>
          <a:lstStyle/>
          <a:p>
            <a:r>
              <a:rPr lang="en-US" altLang="zh-CN" dirty="0"/>
              <a:t>Here I post two studies in the field of clinical medicine or basic medicine that use large models for literature screening. One is from </a:t>
            </a:r>
            <a:r>
              <a:rPr lang="en-US" altLang="zh-CN" dirty="0" err="1"/>
              <a:t>jama</a:t>
            </a:r>
            <a:r>
              <a:rPr lang="en-US" altLang="zh-CN" dirty="0"/>
              <a:t> and the other is from </a:t>
            </a:r>
            <a:r>
              <a:rPr lang="en-US" altLang="zh-CN" dirty="0" err="1"/>
              <a:t>jmir</a:t>
            </a:r>
            <a:r>
              <a:rPr lang="en-US" altLang="zh-CN" dirty="0"/>
              <a:t>. Both have achieved very good results</a:t>
            </a:r>
            <a:endParaRPr lang="zh-CN" altLang="en-US" dirty="0"/>
          </a:p>
        </p:txBody>
      </p:sp>
      <p:sp>
        <p:nvSpPr>
          <p:cNvPr id="4" name="灯片编号占位符 3">
            <a:extLst>
              <a:ext uri="{FF2B5EF4-FFF2-40B4-BE49-F238E27FC236}">
                <a16:creationId xmlns:a16="http://schemas.microsoft.com/office/drawing/2014/main" id="{9269B317-F7DC-0093-7556-A64ECFFDCC36}"/>
              </a:ext>
            </a:extLst>
          </p:cNvPr>
          <p:cNvSpPr>
            <a:spLocks noGrp="1"/>
          </p:cNvSpPr>
          <p:nvPr>
            <p:ph type="sldNum" sz="quarter" idx="5"/>
          </p:nvPr>
        </p:nvSpPr>
        <p:spPr/>
        <p:txBody>
          <a:bodyPr/>
          <a:lstStyle/>
          <a:p>
            <a:fld id="{78957953-4CC8-4E4A-AD2D-7A5A0B36E814}" type="slidenum">
              <a:rPr lang="zh-CN" altLang="en-US" smtClean="0"/>
              <a:pPr/>
              <a:t>6</a:t>
            </a:fld>
            <a:endParaRPr lang="zh-CN" altLang="en-US" dirty="0"/>
          </a:p>
        </p:txBody>
      </p:sp>
    </p:spTree>
    <p:extLst>
      <p:ext uri="{BB962C8B-B14F-4D97-AF65-F5344CB8AC3E}">
        <p14:creationId xmlns:p14="http://schemas.microsoft.com/office/powerpoint/2010/main" val="392994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2F6F-9FF0-7052-9515-B16D860DD92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E17A61A-8016-30F7-0489-846C012CA39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E3A8119-CD15-7FD4-98D6-849498CE8CE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CFC41F8-08C7-3816-9329-2B6E5DF02600}"/>
              </a:ext>
            </a:extLst>
          </p:cNvPr>
          <p:cNvSpPr>
            <a:spLocks noGrp="1"/>
          </p:cNvSpPr>
          <p:nvPr>
            <p:ph type="sldNum" sz="quarter" idx="5"/>
          </p:nvPr>
        </p:nvSpPr>
        <p:spPr/>
        <p:txBody>
          <a:bodyPr/>
          <a:lstStyle/>
          <a:p>
            <a:fld id="{78957953-4CC8-4E4A-AD2D-7A5A0B36E814}" type="slidenum">
              <a:rPr lang="zh-CN" altLang="en-US" smtClean="0"/>
              <a:pPr/>
              <a:t>7</a:t>
            </a:fld>
            <a:endParaRPr lang="zh-CN" altLang="en-US" dirty="0"/>
          </a:p>
        </p:txBody>
      </p:sp>
    </p:spTree>
    <p:extLst>
      <p:ext uri="{BB962C8B-B14F-4D97-AF65-F5344CB8AC3E}">
        <p14:creationId xmlns:p14="http://schemas.microsoft.com/office/powerpoint/2010/main" val="140875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we want to figure out,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What if the review topic is abstract and interdisciplinary(ˌ</a:t>
            </a:r>
            <a:r>
              <a:rPr lang="en-US" altLang="zh-CN" sz="1200" b="1" kern="1200" dirty="0" err="1">
                <a:solidFill>
                  <a:schemeClr val="tx1"/>
                </a:solidFill>
                <a:effectLst/>
                <a:latin typeface="微软雅黑" panose="020B0503020204020204" pitchFamily="34" charset="-122"/>
                <a:ea typeface="微软雅黑" panose="020B0503020204020204" pitchFamily="34" charset="-122"/>
                <a:cs typeface="+mn-cs"/>
              </a:rPr>
              <a:t>ɪntədɪsəˈplɪnəri</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)—less question like “Does drug X lower blood pressure?” and more question like “How does the online health-knowledge gap emerge and evolve?”</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The test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dataset</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was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“How does the online health-knowledge gap emerge and evolve?”</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 “</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8</a:t>
            </a:fld>
            <a:endParaRPr lang="zh-CN" altLang="en-US" dirty="0"/>
          </a:p>
        </p:txBody>
      </p:sp>
    </p:spTree>
    <p:extLst>
      <p:ext uri="{BB962C8B-B14F-4D97-AF65-F5344CB8AC3E}">
        <p14:creationId xmlns:p14="http://schemas.microsoft.com/office/powerpoint/2010/main" val="275891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Health-knowledge communication gap” is a concept whose borders bleed into “digital divide,” “information inequality,” and half a dozen other literatures, so simple keyword filters are noisy. We retrieved it on WOS, After deduplication we had exactly </a:t>
            </a:r>
            <a:r>
              <a:rPr lang="en-US" altLang="zh-CN" sz="1200" b="1" kern="1200" dirty="0">
                <a:solidFill>
                  <a:schemeClr val="tx1"/>
                </a:solidFill>
                <a:effectLst/>
                <a:latin typeface="微软雅黑" panose="020B0503020204020204" pitchFamily="34" charset="-122"/>
                <a:ea typeface="微软雅黑" panose="020B0503020204020204" pitchFamily="34" charset="-122"/>
                <a:cs typeface="+mn-cs"/>
              </a:rPr>
              <a:t>3,638 records</a:t>
            </a:r>
            <a:r>
              <a:rPr lang="en-US" altLang="zh-CN" sz="1200" kern="1200" dirty="0">
                <a:solidFill>
                  <a:schemeClr val="tx1"/>
                </a:solidFill>
                <a:effectLst/>
                <a:latin typeface="微软雅黑" panose="020B0503020204020204" pitchFamily="34" charset="-122"/>
                <a:ea typeface="微软雅黑" panose="020B0503020204020204" pitchFamily="34" charset="-122"/>
                <a:cs typeface="+mn-cs"/>
              </a:rPr>
              <a:t>.</a:t>
            </a:r>
            <a:endParaRPr lang="zh-CN" altLang="zh-CN" sz="1200" kern="1200" dirty="0">
              <a:solidFill>
                <a:schemeClr val="tx1"/>
              </a:solidFill>
              <a:effectLst/>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5"/>
          </p:nvPr>
        </p:nvSpPr>
        <p:spPr/>
        <p:txBody>
          <a:bodyPr/>
          <a:lstStyle/>
          <a:p>
            <a:fld id="{78957953-4CC8-4E4A-AD2D-7A5A0B36E814}" type="slidenum">
              <a:rPr lang="zh-CN" altLang="en-US" smtClean="0"/>
              <a:pPr/>
              <a:t>9</a:t>
            </a:fld>
            <a:endParaRPr lang="zh-CN" altLang="en-US" dirty="0"/>
          </a:p>
        </p:txBody>
      </p:sp>
    </p:spTree>
    <p:extLst>
      <p:ext uri="{BB962C8B-B14F-4D97-AF65-F5344CB8AC3E}">
        <p14:creationId xmlns:p14="http://schemas.microsoft.com/office/powerpoint/2010/main" val="2776412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sp>
        <p:nvSpPr>
          <p:cNvPr id="5" name="灯片编号占位符 5">
            <a:extLst>
              <a:ext uri="{FF2B5EF4-FFF2-40B4-BE49-F238E27FC236}">
                <a16:creationId xmlns:a16="http://schemas.microsoft.com/office/drawing/2014/main" id="{6CABD914-05B3-41B1-9A5F-E27D5F07CD99}"/>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dirty="0"/>
          </a:p>
        </p:txBody>
      </p:sp>
      <p:pic>
        <p:nvPicPr>
          <p:cNvPr id="2050" name="Picture 2" descr="商务纯背景图背景图片-商务纯背景图背景素材图片-千库网">
            <a:extLst>
              <a:ext uri="{FF2B5EF4-FFF2-40B4-BE49-F238E27FC236}">
                <a16:creationId xmlns:a16="http://schemas.microsoft.com/office/drawing/2014/main" id="{443EF156-F221-475A-8B56-C214169AF21D}"/>
              </a:ext>
            </a:extLst>
          </p:cNvPr>
          <p:cNvPicPr>
            <a:picLocks noChangeAspect="1" noChangeArrowheads="1"/>
          </p:cNvPicPr>
          <p:nvPr userDrawn="1"/>
        </p:nvPicPr>
        <p:blipFill>
          <a:blip r:embed="rId2" cstate="print">
            <a:alphaModFix amt="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4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标题幻灯片">
    <p:spTree>
      <p:nvGrpSpPr>
        <p:cNvPr id="1" name=""/>
        <p:cNvGrpSpPr/>
        <p:nvPr/>
      </p:nvGrpSpPr>
      <p:grpSpPr>
        <a:xfrm>
          <a:off x="0" y="0"/>
          <a:ext cx="0" cy="0"/>
          <a:chOff x="0" y="0"/>
          <a:chExt cx="0" cy="0"/>
        </a:xfrm>
      </p:grpSpPr>
      <p:sp>
        <p:nvSpPr>
          <p:cNvPr id="5" name="灯片编号占位符 5">
            <a:extLst>
              <a:ext uri="{FF2B5EF4-FFF2-40B4-BE49-F238E27FC236}">
                <a16:creationId xmlns:a16="http://schemas.microsoft.com/office/drawing/2014/main" id="{6CABD914-05B3-41B1-9A5F-E27D5F07CD99}"/>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dirty="0"/>
          </a:p>
        </p:txBody>
      </p:sp>
      <p:pic>
        <p:nvPicPr>
          <p:cNvPr id="4" name="Picture 2" descr="商务纯背景图背景图片-商务纯背景图背景素材图片-千库网">
            <a:extLst>
              <a:ext uri="{FF2B5EF4-FFF2-40B4-BE49-F238E27FC236}">
                <a16:creationId xmlns:a16="http://schemas.microsoft.com/office/drawing/2014/main" id="{9DC440FE-1938-42DB-8948-4B42C299F2E4}"/>
              </a:ext>
            </a:extLst>
          </p:cNvPr>
          <p:cNvPicPr>
            <a:picLocks noChangeAspect="1" noChangeArrowheads="1"/>
          </p:cNvPicPr>
          <p:nvPr userDrawn="1"/>
        </p:nvPicPr>
        <p:blipFill>
          <a:blip r:embed="rId2" cstate="print">
            <a:alphaModFix amt="5000"/>
            <a:extLst>
              <a:ext uri="{28A0092B-C50C-407E-A947-70E740481C1C}">
                <a14:useLocalDpi xmlns:a14="http://schemas.microsoft.com/office/drawing/2010/main" val="0"/>
              </a:ext>
            </a:extLst>
          </a:blip>
          <a:srcRect/>
          <a:stretch>
            <a:fillRect/>
          </a:stretch>
        </p:blipFill>
        <p:spPr bwMode="auto">
          <a:xfrm>
            <a:off x="0" y="2032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3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DB243767-735D-779F-63D7-B54965BA655E}"/>
              </a:ext>
            </a:extLst>
          </p:cNvPr>
          <p:cNvSpPr/>
          <p:nvPr userDrawn="1"/>
        </p:nvSpPr>
        <p:spPr>
          <a:xfrm>
            <a:off x="0" y="1753567"/>
            <a:ext cx="12192000" cy="303372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占位符 13"/>
          <p:cNvSpPr>
            <a:spLocks noGrp="1"/>
          </p:cNvSpPr>
          <p:nvPr userDrawn="1">
            <p:ph type="body" sz="quarter" idx="12" hasCustomPrompt="1"/>
          </p:nvPr>
        </p:nvSpPr>
        <p:spPr>
          <a:xfrm>
            <a:off x="3522388" y="3505200"/>
            <a:ext cx="5147224" cy="830997"/>
          </a:xfrm>
          <a:prstGeom prst="rect">
            <a:avLst/>
          </a:prstGeom>
        </p:spPr>
        <p:txBody>
          <a:bodyPr wrap="square" lIns="0" tIns="0" rIns="0" bIns="0">
            <a:spAutoFit/>
          </a:bodyPr>
          <a:lstStyle>
            <a:lvl1pPr marL="0" indent="0" algn="ctr">
              <a:buFont typeface="Arial" panose="020B0604020202020204" pitchFamily="34" charset="0"/>
              <a:buNone/>
              <a:defRPr lang="zh-CN" altLang="en-US" sz="6000" b="1" spc="600" dirty="0">
                <a:solidFill>
                  <a:schemeClr val="bg1"/>
                </a:solidFill>
                <a:latin typeface="+mj-ea"/>
                <a:ea typeface="+mj-ea"/>
              </a:defRPr>
            </a:lvl1pPr>
          </a:lstStyle>
          <a:p>
            <a:pPr marL="0" lvl="0" algn="dist" fontAlgn="base"/>
            <a:r>
              <a:rPr lang="zh-CN" altLang="en-US" dirty="0"/>
              <a:t>输入标题</a:t>
            </a:r>
          </a:p>
        </p:txBody>
      </p:sp>
      <p:sp>
        <p:nvSpPr>
          <p:cNvPr id="16" name="文本占位符 15"/>
          <p:cNvSpPr>
            <a:spLocks noGrp="1"/>
          </p:cNvSpPr>
          <p:nvPr>
            <p:ph type="body" sz="quarter" idx="10" hasCustomPrompt="1"/>
          </p:nvPr>
        </p:nvSpPr>
        <p:spPr>
          <a:xfrm>
            <a:off x="5348004" y="2225865"/>
            <a:ext cx="1495992" cy="914096"/>
          </a:xfrm>
          <a:custGeom>
            <a:avLst/>
            <a:gdLst>
              <a:gd name="connsiteX0" fmla="*/ 0 w 65"/>
              <a:gd name="connsiteY0" fmla="*/ 0 h 276999"/>
              <a:gd name="connsiteX1" fmla="*/ 65 w 65"/>
              <a:gd name="connsiteY1" fmla="*/ 0 h 276999"/>
              <a:gd name="connsiteX2" fmla="*/ 65 w 65"/>
              <a:gd name="connsiteY2" fmla="*/ 276999 h 276999"/>
              <a:gd name="connsiteX3" fmla="*/ 0 w 65"/>
              <a:gd name="connsiteY3" fmla="*/ 276999 h 276999"/>
            </a:gdLst>
            <a:ahLst/>
            <a:cxnLst>
              <a:cxn ang="0">
                <a:pos x="connsiteX0" y="connsiteY0"/>
              </a:cxn>
              <a:cxn ang="0">
                <a:pos x="connsiteX1" y="connsiteY1"/>
              </a:cxn>
              <a:cxn ang="0">
                <a:pos x="connsiteX2" y="connsiteY2"/>
              </a:cxn>
              <a:cxn ang="0">
                <a:pos x="connsiteX3" y="connsiteY3"/>
              </a:cxn>
            </a:cxnLst>
            <a:rect l="l" t="t" r="r" b="b"/>
            <a:pathLst>
              <a:path w="65" h="276999">
                <a:moveTo>
                  <a:pt x="0" y="0"/>
                </a:moveTo>
                <a:lnTo>
                  <a:pt x="65" y="0"/>
                </a:lnTo>
                <a:lnTo>
                  <a:pt x="65" y="276999"/>
                </a:lnTo>
                <a:lnTo>
                  <a:pt x="0" y="276999"/>
                </a:lnTo>
                <a:close/>
              </a:path>
            </a:pathLst>
          </a:custGeom>
        </p:spPr>
        <p:txBody>
          <a:bodyPr wrap="square" lIns="0" tIns="0" rIns="0" bIns="0">
            <a:spAutoFit/>
          </a:bodyPr>
          <a:lstStyle>
            <a:lvl1pPr marL="0" indent="0" algn="ctr">
              <a:buFont typeface="Arial" panose="020B0604020202020204" pitchFamily="34" charset="0"/>
              <a:buNone/>
              <a:defRPr lang="zh-CN" altLang="en-US" sz="6600" b="1" spc="0" dirty="0">
                <a:solidFill>
                  <a:schemeClr val="accent2"/>
                </a:solidFill>
                <a:latin typeface="+mn-ea"/>
                <a:ea typeface="+mn-ea"/>
              </a:defRPr>
            </a:lvl1pPr>
          </a:lstStyle>
          <a:p>
            <a:pPr marL="0" lvl="0" algn="dist" fontAlgn="base"/>
            <a:r>
              <a:rPr lang="en-US" altLang="zh-CN" dirty="0"/>
              <a:t>01</a:t>
            </a:r>
            <a:endParaRPr lang="zh-CN" altLang="en-US" dirty="0"/>
          </a:p>
        </p:txBody>
      </p:sp>
      <p:sp>
        <p:nvSpPr>
          <p:cNvPr id="26" name="文本占位符 3">
            <a:extLst>
              <a:ext uri="{FF2B5EF4-FFF2-40B4-BE49-F238E27FC236}">
                <a16:creationId xmlns:a16="http://schemas.microsoft.com/office/drawing/2014/main" id="{AE93FCCF-1523-4DD7-AB98-10836890A97E}"/>
              </a:ext>
            </a:extLst>
          </p:cNvPr>
          <p:cNvSpPr>
            <a:spLocks noGrp="1"/>
          </p:cNvSpPr>
          <p:nvPr>
            <p:ph type="body" sz="quarter" idx="15" hasCustomPrompt="1"/>
          </p:nvPr>
        </p:nvSpPr>
        <p:spPr>
          <a:xfrm>
            <a:off x="5080414" y="3026003"/>
            <a:ext cx="2031172" cy="259267"/>
          </a:xfrm>
          <a:prstGeom prst="rect">
            <a:avLst/>
          </a:prstGeom>
        </p:spPr>
        <p:txBody>
          <a:bodyPr lIns="0" tIns="0" rIns="0" bIns="0"/>
          <a:lstStyle>
            <a:lvl1pPr marL="0" indent="0" algn="ctr">
              <a:lnSpc>
                <a:spcPct val="130000"/>
              </a:lnSpc>
              <a:spcBef>
                <a:spcPts val="0"/>
              </a:spcBef>
              <a:buNone/>
              <a:defRPr sz="1200" spc="300">
                <a:solidFill>
                  <a:schemeClr val="bg1"/>
                </a:solidFill>
                <a:latin typeface="+mn-ea"/>
                <a:ea typeface="+mn-ea"/>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ltLang="zh-CN" dirty="0"/>
              <a:t>PART ONE</a:t>
            </a:r>
            <a:endParaRPr lang="zh-CN" altLang="en-US" dirty="0"/>
          </a:p>
        </p:txBody>
      </p:sp>
      <p:sp>
        <p:nvSpPr>
          <p:cNvPr id="31" name="灯片编号占位符 5">
            <a:extLst>
              <a:ext uri="{FF2B5EF4-FFF2-40B4-BE49-F238E27FC236}">
                <a16:creationId xmlns:a16="http://schemas.microsoft.com/office/drawing/2014/main" id="{D96BA59B-4629-4A57-ABF9-DD90C597CCDA}"/>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bg1"/>
                </a:solidFill>
              </a:defRPr>
            </a:lvl1pPr>
          </a:lstStyle>
          <a:p>
            <a:fld id="{41DDFDCD-830D-4E78-9097-B6B92A67D61F}" type="slidenum">
              <a:rPr lang="zh-CN" altLang="en-US" smtClean="0"/>
              <a:pPr/>
              <a:t>‹#›</a:t>
            </a:fld>
            <a:endParaRPr lang="zh-CN" altLang="en-US" dirty="0"/>
          </a:p>
        </p:txBody>
      </p:sp>
      <p:grpSp>
        <p:nvGrpSpPr>
          <p:cNvPr id="69" name="组合 68">
            <a:extLst>
              <a:ext uri="{FF2B5EF4-FFF2-40B4-BE49-F238E27FC236}">
                <a16:creationId xmlns:a16="http://schemas.microsoft.com/office/drawing/2014/main" id="{0242A0E6-040E-DB37-544D-B75C0A54AF3D}"/>
              </a:ext>
            </a:extLst>
          </p:cNvPr>
          <p:cNvGrpSpPr/>
          <p:nvPr userDrawn="1"/>
        </p:nvGrpSpPr>
        <p:grpSpPr>
          <a:xfrm>
            <a:off x="4114416" y="3073720"/>
            <a:ext cx="3963168" cy="163832"/>
            <a:chOff x="4185920" y="3073720"/>
            <a:chExt cx="3963168" cy="163832"/>
          </a:xfrm>
        </p:grpSpPr>
        <p:grpSp>
          <p:nvGrpSpPr>
            <p:cNvPr id="3" name="组合 2">
              <a:extLst>
                <a:ext uri="{FF2B5EF4-FFF2-40B4-BE49-F238E27FC236}">
                  <a16:creationId xmlns:a16="http://schemas.microsoft.com/office/drawing/2014/main" id="{6B5BCF36-5CEE-82F7-EBD6-984E50960CD7}"/>
                </a:ext>
              </a:extLst>
            </p:cNvPr>
            <p:cNvGrpSpPr/>
            <p:nvPr/>
          </p:nvGrpSpPr>
          <p:grpSpPr>
            <a:xfrm>
              <a:off x="4185920" y="3073720"/>
              <a:ext cx="1056933" cy="163832"/>
              <a:chOff x="1860279" y="2169160"/>
              <a:chExt cx="1056933" cy="163832"/>
            </a:xfrm>
          </p:grpSpPr>
          <p:cxnSp>
            <p:nvCxnSpPr>
              <p:cNvPr id="7" name="直接连接符 6">
                <a:extLst>
                  <a:ext uri="{FF2B5EF4-FFF2-40B4-BE49-F238E27FC236}">
                    <a16:creationId xmlns:a16="http://schemas.microsoft.com/office/drawing/2014/main" id="{8733D55F-DF53-7D6D-9257-6D56F5C2AE1B}"/>
                  </a:ext>
                </a:extLst>
              </p:cNvPr>
              <p:cNvCxnSpPr>
                <a:cxnSpLocks/>
              </p:cNvCxnSpPr>
              <p:nvPr/>
            </p:nvCxnSpPr>
            <p:spPr>
              <a:xfrm>
                <a:off x="1860279" y="2251076"/>
                <a:ext cx="89449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菱形 7">
                <a:extLst>
                  <a:ext uri="{FF2B5EF4-FFF2-40B4-BE49-F238E27FC236}">
                    <a16:creationId xmlns:a16="http://schemas.microsoft.com/office/drawing/2014/main" id="{F2472414-EF17-CF97-04AE-741A69CB49F5}"/>
                  </a:ext>
                </a:extLst>
              </p:cNvPr>
              <p:cNvSpPr/>
              <p:nvPr/>
            </p:nvSpPr>
            <p:spPr>
              <a:xfrm flipH="1">
                <a:off x="2753380" y="2169160"/>
                <a:ext cx="163832" cy="163832"/>
              </a:xfrm>
              <a:prstGeom prst="diamond">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66" name="组合 65">
              <a:extLst>
                <a:ext uri="{FF2B5EF4-FFF2-40B4-BE49-F238E27FC236}">
                  <a16:creationId xmlns:a16="http://schemas.microsoft.com/office/drawing/2014/main" id="{CCDF4F68-EC09-7D30-1F9C-B6E47B8F8A82}"/>
                </a:ext>
              </a:extLst>
            </p:cNvPr>
            <p:cNvGrpSpPr/>
            <p:nvPr userDrawn="1"/>
          </p:nvGrpSpPr>
          <p:grpSpPr>
            <a:xfrm flipH="1">
              <a:off x="7092155" y="3073720"/>
              <a:ext cx="1056933" cy="163832"/>
              <a:chOff x="1860279" y="2169160"/>
              <a:chExt cx="1056933" cy="163832"/>
            </a:xfrm>
          </p:grpSpPr>
          <p:cxnSp>
            <p:nvCxnSpPr>
              <p:cNvPr id="67" name="直接连接符 66">
                <a:extLst>
                  <a:ext uri="{FF2B5EF4-FFF2-40B4-BE49-F238E27FC236}">
                    <a16:creationId xmlns:a16="http://schemas.microsoft.com/office/drawing/2014/main" id="{BF1C46F9-077C-9F63-E6FD-0448C88BA5D6}"/>
                  </a:ext>
                </a:extLst>
              </p:cNvPr>
              <p:cNvCxnSpPr>
                <a:cxnSpLocks/>
              </p:cNvCxnSpPr>
              <p:nvPr/>
            </p:nvCxnSpPr>
            <p:spPr>
              <a:xfrm>
                <a:off x="1860279" y="2251076"/>
                <a:ext cx="89449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菱形 67">
                <a:extLst>
                  <a:ext uri="{FF2B5EF4-FFF2-40B4-BE49-F238E27FC236}">
                    <a16:creationId xmlns:a16="http://schemas.microsoft.com/office/drawing/2014/main" id="{62376571-D935-6D30-FB68-8698EBD35C84}"/>
                  </a:ext>
                </a:extLst>
              </p:cNvPr>
              <p:cNvSpPr/>
              <p:nvPr/>
            </p:nvSpPr>
            <p:spPr>
              <a:xfrm flipH="1">
                <a:off x="2753380" y="2169160"/>
                <a:ext cx="163832" cy="163832"/>
              </a:xfrm>
              <a:prstGeom prst="diamond">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15" name="矩形: 圆角 14">
            <a:extLst>
              <a:ext uri="{FF2B5EF4-FFF2-40B4-BE49-F238E27FC236}">
                <a16:creationId xmlns:a16="http://schemas.microsoft.com/office/drawing/2014/main" id="{5D38F0BE-084A-42B2-B0AE-F7FF47E43A7C}"/>
              </a:ext>
            </a:extLst>
          </p:cNvPr>
          <p:cNvSpPr/>
          <p:nvPr userDrawn="1"/>
        </p:nvSpPr>
        <p:spPr>
          <a:xfrm>
            <a:off x="5437595" y="1002756"/>
            <a:ext cx="1316810" cy="1316810"/>
          </a:xfrm>
          <a:prstGeom prst="roundRect">
            <a:avLst>
              <a:gd name="adj" fmla="val 50000"/>
            </a:avLst>
          </a:prstGeom>
          <a:solidFill>
            <a:schemeClr val="bg1"/>
          </a:solidFill>
          <a:ln w="22225" cap="flat" cmpd="sng" algn="ctr">
            <a:noFill/>
            <a:prstDash val="solid"/>
            <a:miter lim="800000"/>
          </a:ln>
          <a:effectLst>
            <a:outerShdw blurRad="508000" dist="127000" dir="2700000" sx="99000" sy="99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校徽">
            <a:extLst>
              <a:ext uri="{FF2B5EF4-FFF2-40B4-BE49-F238E27FC236}">
                <a16:creationId xmlns:a16="http://schemas.microsoft.com/office/drawing/2014/main" id="{A1FB33CC-F19F-4519-BA87-1C7124CDC584}"/>
              </a:ext>
            </a:extLst>
          </p:cNvPr>
          <p:cNvPicPr>
            <a:picLocks noChangeAspect="1"/>
          </p:cNvPicPr>
          <p:nvPr userDrawn="1"/>
        </p:nvPicPr>
        <p:blipFill>
          <a:blip r:embed="rId2">
            <a:duotone>
              <a:prstClr val="black"/>
              <a:schemeClr val="accent3">
                <a:tint val="45000"/>
                <a:satMod val="400000"/>
              </a:schemeClr>
            </a:duotone>
          </a:blip>
          <a:stretch>
            <a:fillRect/>
          </a:stretch>
        </p:blipFill>
        <p:spPr>
          <a:xfrm>
            <a:off x="5437595" y="1010963"/>
            <a:ext cx="1316810" cy="1316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p:ph type="title" hasCustomPrompt="1"/>
          </p:nvPr>
        </p:nvSpPr>
        <p:spPr>
          <a:xfrm>
            <a:off x="2533163" y="452051"/>
            <a:ext cx="6041877" cy="405102"/>
          </a:xfrm>
          <a:prstGeom prst="rect">
            <a:avLst/>
          </a:prstGeom>
        </p:spPr>
        <p:txBody>
          <a:bodyPr wrap="square" lIns="72000" tIns="36000" rIns="72000" bIns="36000">
            <a:spAutoFit/>
          </a:bodyPr>
          <a:lstStyle>
            <a:lvl1pPr algn="l">
              <a:defRPr lang="zh-CN" altLang="en-US" sz="2400" b="1" spc="300" dirty="0">
                <a:solidFill>
                  <a:schemeClr val="accent1"/>
                </a:solidFill>
                <a:latin typeface="+mj-ea"/>
                <a:ea typeface="+mj-ea"/>
                <a:cs typeface="+mn-cs"/>
              </a:defRPr>
            </a:lvl1pPr>
          </a:lstStyle>
          <a:p>
            <a:pPr marL="0" lvl="0" algn="dist" fontAlgn="base"/>
            <a:r>
              <a:rPr lang="zh-CN" altLang="en-US" dirty="0"/>
              <a:t>单击此处标题</a:t>
            </a:r>
          </a:p>
        </p:txBody>
      </p:sp>
      <p:sp>
        <p:nvSpPr>
          <p:cNvPr id="123" name="灯片编号占位符 5">
            <a:extLst>
              <a:ext uri="{FF2B5EF4-FFF2-40B4-BE49-F238E27FC236}">
                <a16:creationId xmlns:a16="http://schemas.microsoft.com/office/drawing/2014/main" id="{88E40C16-8631-471A-81C9-2E611C5C55D9}"/>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dirty="0"/>
          </a:p>
        </p:txBody>
      </p:sp>
      <p:pic>
        <p:nvPicPr>
          <p:cNvPr id="5" name="Picture 2" descr="商务纯背景图背景图片-商务纯背景图背景素材图片-千库网">
            <a:extLst>
              <a:ext uri="{FF2B5EF4-FFF2-40B4-BE49-F238E27FC236}">
                <a16:creationId xmlns:a16="http://schemas.microsoft.com/office/drawing/2014/main" id="{D2E28830-4CEA-46D1-B85F-E01FCAB48A49}"/>
              </a:ext>
            </a:extLst>
          </p:cNvPr>
          <p:cNvPicPr>
            <a:picLocks noChangeAspect="1" noChangeArrowheads="1"/>
          </p:cNvPicPr>
          <p:nvPr userDrawn="1"/>
        </p:nvPicPr>
        <p:blipFill>
          <a:blip r:embed="rId2" cstate="print">
            <a:alphaModFix amt="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bg1"/>
        </a:solidFill>
        <a:effectLst/>
      </p:bgPr>
    </p:bg>
    <p:spTree>
      <p:nvGrpSpPr>
        <p:cNvPr id="1" name=""/>
        <p:cNvGrpSpPr/>
        <p:nvPr/>
      </p:nvGrpSpPr>
      <p:grpSpPr>
        <a:xfrm>
          <a:off x="0" y="0"/>
          <a:ext cx="0" cy="0"/>
          <a:chOff x="0" y="0"/>
          <a:chExt cx="0" cy="0"/>
        </a:xfrm>
      </p:grpSpPr>
      <p:sp>
        <p:nvSpPr>
          <p:cNvPr id="123" name="灯片编号占位符 5">
            <a:extLst>
              <a:ext uri="{FF2B5EF4-FFF2-40B4-BE49-F238E27FC236}">
                <a16:creationId xmlns:a16="http://schemas.microsoft.com/office/drawing/2014/main" id="{88E40C16-8631-471A-81C9-2E611C5C55D9}"/>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dirty="0"/>
          </a:p>
        </p:txBody>
      </p:sp>
      <p:sp>
        <p:nvSpPr>
          <p:cNvPr id="69" name="标题 1">
            <a:extLst>
              <a:ext uri="{FF2B5EF4-FFF2-40B4-BE49-F238E27FC236}">
                <a16:creationId xmlns:a16="http://schemas.microsoft.com/office/drawing/2014/main" id="{0AFC0967-7C1F-FCBD-8FA6-356897E6E914}"/>
              </a:ext>
            </a:extLst>
          </p:cNvPr>
          <p:cNvSpPr>
            <a:spLocks noGrp="1"/>
          </p:cNvSpPr>
          <p:nvPr userDrawn="1">
            <p:ph type="title" hasCustomPrompt="1"/>
          </p:nvPr>
        </p:nvSpPr>
        <p:spPr>
          <a:xfrm>
            <a:off x="2533163" y="452051"/>
            <a:ext cx="6041877" cy="405102"/>
          </a:xfrm>
          <a:prstGeom prst="rect">
            <a:avLst/>
          </a:prstGeom>
        </p:spPr>
        <p:txBody>
          <a:bodyPr wrap="square" lIns="72000" tIns="36000" rIns="72000" bIns="36000">
            <a:spAutoFit/>
          </a:bodyPr>
          <a:lstStyle>
            <a:lvl1pPr algn="l">
              <a:defRPr lang="zh-CN" altLang="en-US" sz="2400" b="1" spc="300" dirty="0">
                <a:solidFill>
                  <a:schemeClr val="accent1"/>
                </a:solidFill>
                <a:latin typeface="+mj-ea"/>
                <a:ea typeface="+mj-ea"/>
                <a:cs typeface="+mn-cs"/>
              </a:defRPr>
            </a:lvl1pPr>
          </a:lstStyle>
          <a:p>
            <a:pPr marL="0" lvl="0" algn="dist" fontAlgn="base"/>
            <a:r>
              <a:rPr lang="zh-CN" altLang="en-US" dirty="0"/>
              <a:t>单击此处标题</a:t>
            </a:r>
          </a:p>
        </p:txBody>
      </p:sp>
      <p:pic>
        <p:nvPicPr>
          <p:cNvPr id="4" name="Picture 2" descr="商务纯背景图背景图片-商务纯背景图背景素材图片-千库网">
            <a:extLst>
              <a:ext uri="{FF2B5EF4-FFF2-40B4-BE49-F238E27FC236}">
                <a16:creationId xmlns:a16="http://schemas.microsoft.com/office/drawing/2014/main" id="{51F28FEA-D707-405C-94C0-8FB8E36C8ED8}"/>
              </a:ext>
            </a:extLst>
          </p:cNvPr>
          <p:cNvPicPr>
            <a:picLocks noChangeAspect="1" noChangeArrowheads="1"/>
          </p:cNvPicPr>
          <p:nvPr userDrawn="1"/>
        </p:nvPicPr>
        <p:blipFill>
          <a:blip r:embed="rId2" cstate="print">
            <a:alphaModFix amt="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bg1"/>
        </a:solidFill>
        <a:effectLst/>
      </p:bgPr>
    </p:bg>
    <p:spTree>
      <p:nvGrpSpPr>
        <p:cNvPr id="1" name=""/>
        <p:cNvGrpSpPr/>
        <p:nvPr/>
      </p:nvGrpSpPr>
      <p:grpSpPr>
        <a:xfrm>
          <a:off x="0" y="0"/>
          <a:ext cx="0" cy="0"/>
          <a:chOff x="0" y="0"/>
          <a:chExt cx="0" cy="0"/>
        </a:xfrm>
      </p:grpSpPr>
      <p:sp>
        <p:nvSpPr>
          <p:cNvPr id="123" name="灯片编号占位符 5">
            <a:extLst>
              <a:ext uri="{FF2B5EF4-FFF2-40B4-BE49-F238E27FC236}">
                <a16:creationId xmlns:a16="http://schemas.microsoft.com/office/drawing/2014/main" id="{88E40C16-8631-471A-81C9-2E611C5C55D9}"/>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dirty="0"/>
          </a:p>
        </p:txBody>
      </p:sp>
      <p:sp>
        <p:nvSpPr>
          <p:cNvPr id="69" name="标题 1">
            <a:extLst>
              <a:ext uri="{FF2B5EF4-FFF2-40B4-BE49-F238E27FC236}">
                <a16:creationId xmlns:a16="http://schemas.microsoft.com/office/drawing/2014/main" id="{0AFC0967-7C1F-FCBD-8FA6-356897E6E914}"/>
              </a:ext>
            </a:extLst>
          </p:cNvPr>
          <p:cNvSpPr>
            <a:spLocks noGrp="1"/>
          </p:cNvSpPr>
          <p:nvPr userDrawn="1">
            <p:ph type="title" hasCustomPrompt="1"/>
          </p:nvPr>
        </p:nvSpPr>
        <p:spPr>
          <a:xfrm>
            <a:off x="2533163" y="452051"/>
            <a:ext cx="6041877" cy="405102"/>
          </a:xfrm>
          <a:prstGeom prst="rect">
            <a:avLst/>
          </a:prstGeom>
        </p:spPr>
        <p:txBody>
          <a:bodyPr wrap="square" lIns="72000" tIns="36000" rIns="72000" bIns="36000">
            <a:spAutoFit/>
          </a:bodyPr>
          <a:lstStyle>
            <a:lvl1pPr algn="l">
              <a:defRPr lang="zh-CN" altLang="en-US" sz="2400" b="1" spc="300" dirty="0">
                <a:solidFill>
                  <a:schemeClr val="accent1"/>
                </a:solidFill>
                <a:latin typeface="+mj-ea"/>
                <a:ea typeface="+mj-ea"/>
                <a:cs typeface="+mn-cs"/>
              </a:defRPr>
            </a:lvl1pPr>
          </a:lstStyle>
          <a:p>
            <a:pPr marL="0" lvl="0" algn="dist" fontAlgn="base"/>
            <a:r>
              <a:rPr lang="zh-CN" altLang="en-US" dirty="0"/>
              <a:t>单击此处标题</a:t>
            </a:r>
          </a:p>
        </p:txBody>
      </p:sp>
      <p:pic>
        <p:nvPicPr>
          <p:cNvPr id="4" name="Picture 2" descr="商务纯背景图背景图片-商务纯背景图背景素材图片-千库网">
            <a:extLst>
              <a:ext uri="{FF2B5EF4-FFF2-40B4-BE49-F238E27FC236}">
                <a16:creationId xmlns:a16="http://schemas.microsoft.com/office/drawing/2014/main" id="{DDCD3CEB-6235-45F8-A0FE-C06307204BA6}"/>
              </a:ext>
            </a:extLst>
          </p:cNvPr>
          <p:cNvPicPr>
            <a:picLocks noChangeAspect="1" noChangeArrowheads="1"/>
          </p:cNvPicPr>
          <p:nvPr userDrawn="1"/>
        </p:nvPicPr>
        <p:blipFill>
          <a:blip r:embed="rId2" cstate="print">
            <a:alphaModFix amt="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5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bg1"/>
        </a:solidFill>
        <a:effectLst/>
      </p:bgPr>
    </p:bg>
    <p:spTree>
      <p:nvGrpSpPr>
        <p:cNvPr id="1" name=""/>
        <p:cNvGrpSpPr/>
        <p:nvPr/>
      </p:nvGrpSpPr>
      <p:grpSpPr>
        <a:xfrm>
          <a:off x="0" y="0"/>
          <a:ext cx="0" cy="0"/>
          <a:chOff x="0" y="0"/>
          <a:chExt cx="0" cy="0"/>
        </a:xfrm>
      </p:grpSpPr>
      <p:sp>
        <p:nvSpPr>
          <p:cNvPr id="123" name="灯片编号占位符 5">
            <a:extLst>
              <a:ext uri="{FF2B5EF4-FFF2-40B4-BE49-F238E27FC236}">
                <a16:creationId xmlns:a16="http://schemas.microsoft.com/office/drawing/2014/main" id="{88E40C16-8631-471A-81C9-2E611C5C55D9}"/>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dirty="0"/>
          </a:p>
        </p:txBody>
      </p:sp>
      <p:sp>
        <p:nvSpPr>
          <p:cNvPr id="69" name="标题 1">
            <a:extLst>
              <a:ext uri="{FF2B5EF4-FFF2-40B4-BE49-F238E27FC236}">
                <a16:creationId xmlns:a16="http://schemas.microsoft.com/office/drawing/2014/main" id="{0AFC0967-7C1F-FCBD-8FA6-356897E6E914}"/>
              </a:ext>
            </a:extLst>
          </p:cNvPr>
          <p:cNvSpPr>
            <a:spLocks noGrp="1"/>
          </p:cNvSpPr>
          <p:nvPr userDrawn="1">
            <p:ph type="title" hasCustomPrompt="1"/>
          </p:nvPr>
        </p:nvSpPr>
        <p:spPr>
          <a:xfrm>
            <a:off x="2533163" y="452051"/>
            <a:ext cx="6041877" cy="405102"/>
          </a:xfrm>
          <a:prstGeom prst="rect">
            <a:avLst/>
          </a:prstGeom>
        </p:spPr>
        <p:txBody>
          <a:bodyPr wrap="square" lIns="72000" tIns="36000" rIns="72000" bIns="36000">
            <a:spAutoFit/>
          </a:bodyPr>
          <a:lstStyle>
            <a:lvl1pPr algn="l">
              <a:defRPr lang="zh-CN" altLang="en-US" sz="2400" b="1" spc="300" dirty="0">
                <a:solidFill>
                  <a:schemeClr val="accent1"/>
                </a:solidFill>
                <a:latin typeface="+mj-ea"/>
                <a:ea typeface="+mj-ea"/>
                <a:cs typeface="+mn-cs"/>
              </a:defRPr>
            </a:lvl1pPr>
          </a:lstStyle>
          <a:p>
            <a:pPr marL="0" lvl="0" algn="dist" fontAlgn="base"/>
            <a:r>
              <a:rPr lang="zh-CN" altLang="en-US" dirty="0"/>
              <a:t>单击此处标题</a:t>
            </a:r>
          </a:p>
        </p:txBody>
      </p:sp>
      <p:pic>
        <p:nvPicPr>
          <p:cNvPr id="4" name="Picture 2" descr="商务纯背景图背景图片-商务纯背景图背景素材图片-千库网">
            <a:extLst>
              <a:ext uri="{FF2B5EF4-FFF2-40B4-BE49-F238E27FC236}">
                <a16:creationId xmlns:a16="http://schemas.microsoft.com/office/drawing/2014/main" id="{2618A701-58C3-4D38-95D6-37FF48D94B00}"/>
              </a:ext>
            </a:extLst>
          </p:cNvPr>
          <p:cNvPicPr>
            <a:picLocks noChangeAspect="1" noChangeArrowheads="1"/>
          </p:cNvPicPr>
          <p:nvPr userDrawn="1"/>
        </p:nvPicPr>
        <p:blipFill>
          <a:blip r:embed="rId2" cstate="print">
            <a:alphaModFix amt="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21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bg1"/>
        </a:solidFill>
        <a:effectLst/>
      </p:bgPr>
    </p:bg>
    <p:spTree>
      <p:nvGrpSpPr>
        <p:cNvPr id="1" name=""/>
        <p:cNvGrpSpPr/>
        <p:nvPr/>
      </p:nvGrpSpPr>
      <p:grpSpPr>
        <a:xfrm>
          <a:off x="0" y="0"/>
          <a:ext cx="0" cy="0"/>
          <a:chOff x="0" y="0"/>
          <a:chExt cx="0" cy="0"/>
        </a:xfrm>
      </p:grpSpPr>
      <p:sp>
        <p:nvSpPr>
          <p:cNvPr id="123" name="灯片编号占位符 5">
            <a:extLst>
              <a:ext uri="{FF2B5EF4-FFF2-40B4-BE49-F238E27FC236}">
                <a16:creationId xmlns:a16="http://schemas.microsoft.com/office/drawing/2014/main" id="{88E40C16-8631-471A-81C9-2E611C5C55D9}"/>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dirty="0"/>
          </a:p>
        </p:txBody>
      </p:sp>
      <p:sp>
        <p:nvSpPr>
          <p:cNvPr id="69" name="标题 1">
            <a:extLst>
              <a:ext uri="{FF2B5EF4-FFF2-40B4-BE49-F238E27FC236}">
                <a16:creationId xmlns:a16="http://schemas.microsoft.com/office/drawing/2014/main" id="{0AFC0967-7C1F-FCBD-8FA6-356897E6E914}"/>
              </a:ext>
            </a:extLst>
          </p:cNvPr>
          <p:cNvSpPr>
            <a:spLocks noGrp="1"/>
          </p:cNvSpPr>
          <p:nvPr userDrawn="1">
            <p:ph type="title" hasCustomPrompt="1"/>
          </p:nvPr>
        </p:nvSpPr>
        <p:spPr>
          <a:xfrm>
            <a:off x="2533163" y="452051"/>
            <a:ext cx="6041877" cy="405102"/>
          </a:xfrm>
          <a:prstGeom prst="rect">
            <a:avLst/>
          </a:prstGeom>
        </p:spPr>
        <p:txBody>
          <a:bodyPr wrap="square" lIns="72000" tIns="36000" rIns="72000" bIns="36000">
            <a:spAutoFit/>
          </a:bodyPr>
          <a:lstStyle>
            <a:lvl1pPr algn="l">
              <a:defRPr lang="zh-CN" altLang="en-US" sz="2400" b="1" spc="300" dirty="0">
                <a:solidFill>
                  <a:schemeClr val="accent1"/>
                </a:solidFill>
                <a:latin typeface="+mj-ea"/>
                <a:ea typeface="+mj-ea"/>
                <a:cs typeface="+mn-cs"/>
              </a:defRPr>
            </a:lvl1pPr>
          </a:lstStyle>
          <a:p>
            <a:pPr marL="0" lvl="0" algn="dist" fontAlgn="base"/>
            <a:r>
              <a:rPr lang="zh-CN" altLang="en-US" dirty="0"/>
              <a:t>单击此处标题</a:t>
            </a:r>
          </a:p>
        </p:txBody>
      </p:sp>
      <p:pic>
        <p:nvPicPr>
          <p:cNvPr id="4" name="Picture 2" descr="商务纯背景图背景图片-商务纯背景图背景素材图片-千库网">
            <a:extLst>
              <a:ext uri="{FF2B5EF4-FFF2-40B4-BE49-F238E27FC236}">
                <a16:creationId xmlns:a16="http://schemas.microsoft.com/office/drawing/2014/main" id="{BA58D154-9BC5-4C22-BCAA-8BBB1D3EEB8F}"/>
              </a:ext>
            </a:extLst>
          </p:cNvPr>
          <p:cNvPicPr>
            <a:picLocks noChangeAspect="1" noChangeArrowheads="1"/>
          </p:cNvPicPr>
          <p:nvPr userDrawn="1"/>
        </p:nvPicPr>
        <p:blipFill>
          <a:blip r:embed="rId2" cstate="print">
            <a:alphaModFix amt="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78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标题幻灯片">
    <p:bg>
      <p:bgPr>
        <a:solidFill>
          <a:schemeClr val="bg1"/>
        </a:solidFill>
        <a:effectLst/>
      </p:bgPr>
    </p:bg>
    <p:spTree>
      <p:nvGrpSpPr>
        <p:cNvPr id="1" name=""/>
        <p:cNvGrpSpPr/>
        <p:nvPr/>
      </p:nvGrpSpPr>
      <p:grpSpPr>
        <a:xfrm>
          <a:off x="0" y="0"/>
          <a:ext cx="0" cy="0"/>
          <a:chOff x="0" y="0"/>
          <a:chExt cx="0" cy="0"/>
        </a:xfrm>
      </p:grpSpPr>
      <p:sp>
        <p:nvSpPr>
          <p:cNvPr id="123" name="灯片编号占位符 5">
            <a:extLst>
              <a:ext uri="{FF2B5EF4-FFF2-40B4-BE49-F238E27FC236}">
                <a16:creationId xmlns:a16="http://schemas.microsoft.com/office/drawing/2014/main" id="{88E40C16-8631-471A-81C9-2E611C5C55D9}"/>
              </a:ext>
            </a:extLst>
          </p:cNvPr>
          <p:cNvSpPr>
            <a:spLocks noGrp="1"/>
          </p:cNvSpPr>
          <p:nvPr>
            <p:ph type="sldNum" sz="quarter" idx="4"/>
          </p:nvPr>
        </p:nvSpPr>
        <p:spPr>
          <a:xfrm>
            <a:off x="11012905" y="6394752"/>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dirty="0"/>
          </a:p>
        </p:txBody>
      </p:sp>
      <p:sp>
        <p:nvSpPr>
          <p:cNvPr id="69" name="标题 1">
            <a:extLst>
              <a:ext uri="{FF2B5EF4-FFF2-40B4-BE49-F238E27FC236}">
                <a16:creationId xmlns:a16="http://schemas.microsoft.com/office/drawing/2014/main" id="{0AFC0967-7C1F-FCBD-8FA6-356897E6E914}"/>
              </a:ext>
            </a:extLst>
          </p:cNvPr>
          <p:cNvSpPr>
            <a:spLocks noGrp="1"/>
          </p:cNvSpPr>
          <p:nvPr userDrawn="1">
            <p:ph type="title" hasCustomPrompt="1"/>
          </p:nvPr>
        </p:nvSpPr>
        <p:spPr>
          <a:xfrm>
            <a:off x="2533163" y="452051"/>
            <a:ext cx="6041877" cy="405102"/>
          </a:xfrm>
          <a:prstGeom prst="rect">
            <a:avLst/>
          </a:prstGeom>
        </p:spPr>
        <p:txBody>
          <a:bodyPr wrap="square" lIns="72000" tIns="36000" rIns="72000" bIns="36000">
            <a:spAutoFit/>
          </a:bodyPr>
          <a:lstStyle>
            <a:lvl1pPr algn="l">
              <a:defRPr lang="zh-CN" altLang="en-US" sz="2400" b="1" spc="300" dirty="0">
                <a:solidFill>
                  <a:schemeClr val="accent1"/>
                </a:solidFill>
                <a:latin typeface="+mj-ea"/>
                <a:ea typeface="+mj-ea"/>
                <a:cs typeface="+mn-cs"/>
              </a:defRPr>
            </a:lvl1pPr>
          </a:lstStyle>
          <a:p>
            <a:pPr marL="0" lvl="0" algn="dist" fontAlgn="base"/>
            <a:r>
              <a:rPr lang="zh-CN" altLang="en-US" dirty="0"/>
              <a:t>单击此处标题</a:t>
            </a:r>
          </a:p>
        </p:txBody>
      </p:sp>
      <p:pic>
        <p:nvPicPr>
          <p:cNvPr id="5" name="Picture 2" descr="商务纯背景图背景图片-商务纯背景图背景素材图片-千库网">
            <a:extLst>
              <a:ext uri="{FF2B5EF4-FFF2-40B4-BE49-F238E27FC236}">
                <a16:creationId xmlns:a16="http://schemas.microsoft.com/office/drawing/2014/main" id="{6190D9A7-99E0-48F5-B0E2-FD60F699B281}"/>
              </a:ext>
            </a:extLst>
          </p:cNvPr>
          <p:cNvPicPr>
            <a:picLocks noChangeAspect="1" noChangeArrowheads="1"/>
          </p:cNvPicPr>
          <p:nvPr userDrawn="1"/>
        </p:nvPicPr>
        <p:blipFill>
          <a:blip r:embed="rId2" cstate="print">
            <a:alphaModFix amt="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81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54C4A8C9-6C6B-40B5-B7E5-7BE505086B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3" name="页脚占位符 4">
            <a:extLst>
              <a:ext uri="{FF2B5EF4-FFF2-40B4-BE49-F238E27FC236}">
                <a16:creationId xmlns:a16="http://schemas.microsoft.com/office/drawing/2014/main" id="{01527A92-A487-45EF-9481-818379FE8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5">
            <a:extLst>
              <a:ext uri="{FF2B5EF4-FFF2-40B4-BE49-F238E27FC236}">
                <a16:creationId xmlns:a16="http://schemas.microsoft.com/office/drawing/2014/main" id="{720BEA35-CB1A-4EA7-A920-AD3AB361B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DFDCD-830D-4E78-9097-B6B92A67D61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0" r:id="rId3"/>
    <p:sldLayoutId id="2147483651" r:id="rId4"/>
    <p:sldLayoutId id="2147483654"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595" userDrawn="1">
          <p15:clr>
            <a:srgbClr val="F26B43"/>
          </p15:clr>
        </p15:guide>
        <p15:guide id="3" pos="73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127A22E7-98AB-B162-FBAF-9F704FFDD911}"/>
              </a:ext>
            </a:extLst>
          </p:cNvPr>
          <p:cNvSpPr/>
          <p:nvPr/>
        </p:nvSpPr>
        <p:spPr>
          <a:xfrm>
            <a:off x="0" y="1661161"/>
            <a:ext cx="12192000" cy="3218538"/>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powerpoint template design by DAJU_PPT正版来源小红书大橘PPT微信DAJU_PPT请勿抄袭搬运！盗版必究！">
            <a:extLst>
              <a:ext uri="{FF2B5EF4-FFF2-40B4-BE49-F238E27FC236}">
                <a16:creationId xmlns:a16="http://schemas.microsoft.com/office/drawing/2014/main" id="{7B230781-9E5B-4C1F-99E2-69209D91109D}"/>
              </a:ext>
            </a:extLst>
          </p:cNvPr>
          <p:cNvSpPr txBox="1"/>
          <p:nvPr/>
        </p:nvSpPr>
        <p:spPr>
          <a:xfrm>
            <a:off x="0" y="2393652"/>
            <a:ext cx="12191999" cy="861774"/>
          </a:xfrm>
          <a:prstGeom prst="rect">
            <a:avLst/>
          </a:prstGeom>
          <a:noFill/>
        </p:spPr>
        <p:txBody>
          <a:bodyPr wrap="square" lIns="0" tIns="0" rIns="0" bIns="0" rtlCol="0">
            <a:spAutoFit/>
          </a:bodyPr>
          <a:lstStyle/>
          <a:p>
            <a:pPr algn="ctr"/>
            <a:r>
              <a:rPr lang="en-US" altLang="zh-CN" sz="2800" b="1" dirty="0">
                <a:solidFill>
                  <a:schemeClr val="bg1"/>
                </a:solidFill>
                <a:cs typeface="+mn-ea"/>
                <a:sym typeface="+mn-lt"/>
              </a:rPr>
              <a:t>Using large language models in literature screening for bibliometrics and reviews: a case study on health communication gap</a:t>
            </a:r>
          </a:p>
        </p:txBody>
      </p:sp>
      <p:sp>
        <p:nvSpPr>
          <p:cNvPr id="52" name="powerpoint template design by DAJU_PPT正版来源小红书大橘PPT微信DAJU_PPT请勿抄袭搬运！盗版必究！-1">
            <a:extLst>
              <a:ext uri="{FF2B5EF4-FFF2-40B4-BE49-F238E27FC236}">
                <a16:creationId xmlns:a16="http://schemas.microsoft.com/office/drawing/2014/main" id="{69EAAFAC-6B52-43D1-BA8E-1323D3893DB8}"/>
              </a:ext>
            </a:extLst>
          </p:cNvPr>
          <p:cNvSpPr txBox="1"/>
          <p:nvPr/>
        </p:nvSpPr>
        <p:spPr>
          <a:xfrm>
            <a:off x="4681053" y="4314608"/>
            <a:ext cx="2829894" cy="369333"/>
          </a:xfrm>
          <a:prstGeom prst="roundRect">
            <a:avLst>
              <a:gd name="adj" fmla="val 50000"/>
            </a:avLst>
          </a:prstGeom>
          <a:noFill/>
          <a:ln>
            <a:solidFill>
              <a:schemeClr val="accent2"/>
            </a:solidFill>
          </a:ln>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a:solidFill>
                  <a:schemeClr val="bg1"/>
                </a:solidFill>
                <a:latin typeface="+mn-ea"/>
              </a:rPr>
              <a:t>Speaker</a:t>
            </a:r>
            <a:r>
              <a:rPr lang="zh-CN" altLang="en-US" b="1" dirty="0">
                <a:solidFill>
                  <a:schemeClr val="bg1"/>
                </a:solidFill>
                <a:latin typeface="+mn-ea"/>
              </a:rPr>
              <a:t>：</a:t>
            </a:r>
            <a:r>
              <a:rPr lang="en-US" altLang="zh-CN" b="1" dirty="0">
                <a:solidFill>
                  <a:schemeClr val="bg1"/>
                </a:solidFill>
                <a:latin typeface="+mn-ea"/>
              </a:rPr>
              <a:t>Heng Dong</a:t>
            </a:r>
            <a:endParaRPr lang="zh-CN" altLang="en-US" dirty="0">
              <a:solidFill>
                <a:schemeClr val="bg1"/>
              </a:solidFill>
            </a:endParaRPr>
          </a:p>
        </p:txBody>
      </p:sp>
      <p:cxnSp>
        <p:nvCxnSpPr>
          <p:cNvPr id="20" name="powerpoint template design by DAJU_PPT正版来源小红书大橘PPT微信DAJU_PPT请勿抄袭搬运！盗版必究！">
            <a:extLst>
              <a:ext uri="{FF2B5EF4-FFF2-40B4-BE49-F238E27FC236}">
                <a16:creationId xmlns:a16="http://schemas.microsoft.com/office/drawing/2014/main" id="{ED0EA878-7FA3-4364-9677-A3098CB17AB7}"/>
              </a:ext>
            </a:extLst>
          </p:cNvPr>
          <p:cNvCxnSpPr>
            <a:cxnSpLocks/>
          </p:cNvCxnSpPr>
          <p:nvPr/>
        </p:nvCxnSpPr>
        <p:spPr>
          <a:xfrm>
            <a:off x="2242269" y="3429000"/>
            <a:ext cx="77595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owerpoint template design by DAJU_PPT正版来源小红书大橘PPT微信DAJU_PPT请勿抄袭搬运！盗版必究！">
            <a:extLst>
              <a:ext uri="{FF2B5EF4-FFF2-40B4-BE49-F238E27FC236}">
                <a16:creationId xmlns:a16="http://schemas.microsoft.com/office/drawing/2014/main" id="{5F549A51-8697-CD0C-2824-25828C0FA2ED}"/>
              </a:ext>
            </a:extLst>
          </p:cNvPr>
          <p:cNvSpPr txBox="1"/>
          <p:nvPr/>
        </p:nvSpPr>
        <p:spPr>
          <a:xfrm>
            <a:off x="1242057" y="3738851"/>
            <a:ext cx="9707884" cy="276999"/>
          </a:xfrm>
          <a:prstGeom prst="rect">
            <a:avLst/>
          </a:prstGeom>
          <a:noFill/>
        </p:spPr>
        <p:txBody>
          <a:bodyPr wrap="square" lIns="0" tIns="0" rIns="0" bIns="0" rtlCol="0">
            <a:spAutoFit/>
          </a:bodyPr>
          <a:lstStyle/>
          <a:p>
            <a:pPr algn="ctr"/>
            <a:r>
              <a:rPr lang="en-US" altLang="zh-CN" b="1" dirty="0">
                <a:solidFill>
                  <a:schemeClr val="bg1"/>
                </a:solidFill>
                <a:latin typeface="+mn-ea"/>
                <a:sym typeface="+mn-lt"/>
              </a:rPr>
              <a:t>Author</a:t>
            </a:r>
            <a:r>
              <a:rPr lang="zh-CN" altLang="en-US" b="1" dirty="0">
                <a:solidFill>
                  <a:schemeClr val="bg1"/>
                </a:solidFill>
                <a:latin typeface="+mn-ea"/>
                <a:sym typeface="+mn-lt"/>
              </a:rPr>
              <a:t>：</a:t>
            </a:r>
            <a:r>
              <a:rPr lang="en-US" altLang="zh-CN" dirty="0">
                <a:solidFill>
                  <a:schemeClr val="bg1"/>
                </a:solidFill>
                <a:cs typeface="+mn-ea"/>
                <a:sym typeface="+mn-lt"/>
              </a:rPr>
              <a:t>Ni Cheng, Heng Dong, Xuan Han, Beibei Tan, </a:t>
            </a:r>
            <a:r>
              <a:rPr lang="en-US" altLang="zh-CN" dirty="0" err="1">
                <a:solidFill>
                  <a:schemeClr val="bg1"/>
                </a:solidFill>
                <a:cs typeface="+mn-ea"/>
                <a:sym typeface="+mn-lt"/>
              </a:rPr>
              <a:t>Shuzhen</a:t>
            </a:r>
            <a:r>
              <a:rPr lang="en-US" altLang="zh-CN" dirty="0">
                <a:solidFill>
                  <a:schemeClr val="bg1"/>
                </a:solidFill>
                <a:cs typeface="+mn-ea"/>
                <a:sym typeface="+mn-lt"/>
              </a:rPr>
              <a:t> Zhu</a:t>
            </a:r>
            <a:endParaRPr lang="zh-CN" altLang="en-US" dirty="0">
              <a:solidFill>
                <a:schemeClr val="bg1"/>
              </a:solidFill>
              <a:cs typeface="+mn-ea"/>
              <a:sym typeface="+mn-lt"/>
            </a:endParaRPr>
          </a:p>
        </p:txBody>
      </p:sp>
      <p:sp>
        <p:nvSpPr>
          <p:cNvPr id="6" name="文本框 5">
            <a:extLst>
              <a:ext uri="{FF2B5EF4-FFF2-40B4-BE49-F238E27FC236}">
                <a16:creationId xmlns:a16="http://schemas.microsoft.com/office/drawing/2014/main" id="{0F3F9217-5036-B372-DD51-C6F1B6DD9003}"/>
              </a:ext>
            </a:extLst>
          </p:cNvPr>
          <p:cNvSpPr txBox="1"/>
          <p:nvPr/>
        </p:nvSpPr>
        <p:spPr>
          <a:xfrm>
            <a:off x="1624663" y="5546169"/>
            <a:ext cx="8994747" cy="646331"/>
          </a:xfrm>
          <a:prstGeom prst="rect">
            <a:avLst/>
          </a:prstGeom>
          <a:noFill/>
        </p:spPr>
        <p:txBody>
          <a:bodyPr wrap="square">
            <a:spAutoFit/>
          </a:bodyPr>
          <a:lstStyle/>
          <a:p>
            <a:pPr algn="ctr"/>
            <a:r>
              <a:rPr lang="en-US" altLang="zh-CN" dirty="0"/>
              <a:t>Joint Workshop of the 5th AI + </a:t>
            </a:r>
            <a:r>
              <a:rPr lang="en-US" altLang="zh-CN" dirty="0" err="1"/>
              <a:t>Informetrics</a:t>
            </a:r>
            <a:r>
              <a:rPr lang="en-US" altLang="zh-CN" dirty="0"/>
              <a:t> (AII) and the 6th Extraction and Evaluation of Knowledge Entities from Scientific Documents (EEKE): AII-EEKE 2025</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DF828-0286-4BE6-5B68-E8CD18BB67B0}"/>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71A26258-3622-54CC-ABBC-46C264EA3839}"/>
              </a:ext>
            </a:extLst>
          </p:cNvPr>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3.2 Dataset Obtain</a:t>
            </a:r>
            <a:endParaRPr lang="zh-CN" altLang="en-US" dirty="0">
              <a:latin typeface="+mn-lt"/>
              <a:ea typeface="+mn-ea"/>
              <a:cs typeface="+mn-ea"/>
              <a:sym typeface="+mn-lt"/>
            </a:endParaRPr>
          </a:p>
        </p:txBody>
      </p:sp>
      <p:sp>
        <p:nvSpPr>
          <p:cNvPr id="15" name="矩形: 圆角 14">
            <a:extLst>
              <a:ext uri="{FF2B5EF4-FFF2-40B4-BE49-F238E27FC236}">
                <a16:creationId xmlns:a16="http://schemas.microsoft.com/office/drawing/2014/main" id="{BB19510F-522A-A31B-E49E-A1BEFBBB5A23}"/>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powerpoint template design by DAJU_PPT正版来源小红书大橘PPT微信DAJU_PPT请勿抄袭搬运！盗版必究！-1">
            <a:extLst>
              <a:ext uri="{FF2B5EF4-FFF2-40B4-BE49-F238E27FC236}">
                <a16:creationId xmlns:a16="http://schemas.microsoft.com/office/drawing/2014/main" id="{D0CDA5FB-68A5-0D0C-BD50-01C1B5D994D6}"/>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41" name="powerpoint template design by DAJU_PPT正版来源小红书大橘PPT微信DAJU_PPT请勿抄袭搬运！盗版必究！-2">
            <a:extLst>
              <a:ext uri="{FF2B5EF4-FFF2-40B4-BE49-F238E27FC236}">
                <a16:creationId xmlns:a16="http://schemas.microsoft.com/office/drawing/2014/main" id="{5B683272-BB23-59C4-FB85-4D124374AE81}"/>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42" name="powerpoint template design by DAJU_PPT正版来源小红书大橘PPT微信DAJU_PPT请勿抄袭搬运！盗版必究！-3">
            <a:extLst>
              <a:ext uri="{FF2B5EF4-FFF2-40B4-BE49-F238E27FC236}">
                <a16:creationId xmlns:a16="http://schemas.microsoft.com/office/drawing/2014/main" id="{2E171B55-751D-318E-79C1-4E7BFF982F51}"/>
              </a:ext>
            </a:extLst>
          </p:cNvPr>
          <p:cNvSpPr txBox="1"/>
          <p:nvPr/>
        </p:nvSpPr>
        <p:spPr>
          <a:xfrm>
            <a:off x="0" y="1775344"/>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Dataset</a:t>
            </a:r>
          </a:p>
        </p:txBody>
      </p:sp>
      <p:sp>
        <p:nvSpPr>
          <p:cNvPr id="43" name="powerpoint template design by DAJU_PPT正版来源小红书大橘PPT微信DAJU_PPT请勿抄袭搬运！盗版必究！-4">
            <a:extLst>
              <a:ext uri="{FF2B5EF4-FFF2-40B4-BE49-F238E27FC236}">
                <a16:creationId xmlns:a16="http://schemas.microsoft.com/office/drawing/2014/main" id="{5A16142A-B8C6-E9E6-3CFF-F6E02DA1D37A}"/>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lang="en-US" altLang="zh-CN" sz="1600" kern="0" dirty="0">
              <a:cs typeface="+mn-ea"/>
              <a:sym typeface="+mn-lt"/>
            </a:endParaRPr>
          </a:p>
        </p:txBody>
      </p:sp>
      <p:sp>
        <p:nvSpPr>
          <p:cNvPr id="44" name="powerpoint template design by DAJU_PPT正版来源小红书大橘PPT微信DAJU_PPT请勿抄袭搬运！盗版必究！-5">
            <a:extLst>
              <a:ext uri="{FF2B5EF4-FFF2-40B4-BE49-F238E27FC236}">
                <a16:creationId xmlns:a16="http://schemas.microsoft.com/office/drawing/2014/main" id="{E95CA73C-ACB3-AE23-84F9-9D5B2C916E7D}"/>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45" name="powerpoint template design by DAJU_PPT正版来源小红书大橘PPT微信DAJU_PPT请勿抄袭搬运！盗版必究！-6">
            <a:extLst>
              <a:ext uri="{FF2B5EF4-FFF2-40B4-BE49-F238E27FC236}">
                <a16:creationId xmlns:a16="http://schemas.microsoft.com/office/drawing/2014/main" id="{52C9139F-2924-70BC-5422-6EC672EF5088}"/>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46" name="组合 45">
            <a:extLst>
              <a:ext uri="{FF2B5EF4-FFF2-40B4-BE49-F238E27FC236}">
                <a16:creationId xmlns:a16="http://schemas.microsoft.com/office/drawing/2014/main" id="{4DA99E4D-802E-84E5-C573-B9D6FBD4376B}"/>
              </a:ext>
            </a:extLst>
          </p:cNvPr>
          <p:cNvGrpSpPr/>
          <p:nvPr/>
        </p:nvGrpSpPr>
        <p:grpSpPr>
          <a:xfrm>
            <a:off x="2152891" y="1775342"/>
            <a:ext cx="133109" cy="618563"/>
            <a:chOff x="2152891" y="392992"/>
            <a:chExt cx="133109" cy="618563"/>
          </a:xfrm>
        </p:grpSpPr>
        <p:sp>
          <p:nvSpPr>
            <p:cNvPr id="47" name="矩形: 圆角 46">
              <a:extLst>
                <a:ext uri="{FF2B5EF4-FFF2-40B4-BE49-F238E27FC236}">
                  <a16:creationId xmlns:a16="http://schemas.microsoft.com/office/drawing/2014/main" id="{5148068E-963D-CCB5-86BD-746D202AC464}"/>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直角三角形 47">
              <a:extLst>
                <a:ext uri="{FF2B5EF4-FFF2-40B4-BE49-F238E27FC236}">
                  <a16:creationId xmlns:a16="http://schemas.microsoft.com/office/drawing/2014/main" id="{8999912D-352E-F70C-B6E6-DE588E792E95}"/>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49" name="直接连接符 48">
            <a:extLst>
              <a:ext uri="{FF2B5EF4-FFF2-40B4-BE49-F238E27FC236}">
                <a16:creationId xmlns:a16="http://schemas.microsoft.com/office/drawing/2014/main" id="{0133BE5E-46E4-F080-4EC7-965C0BE80EE3}"/>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C7D6E999-BBF7-7303-5F34-06D56CE61A07}"/>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18CCAC2-C218-D5EA-865C-D60F67601198}"/>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9950926B-1091-1D31-8EBC-D5C7D8898D6C}"/>
              </a:ext>
            </a:extLst>
          </p:cNvPr>
          <p:cNvPicPr>
            <a:picLocks noChangeAspect="1"/>
          </p:cNvPicPr>
          <p:nvPr/>
        </p:nvPicPr>
        <p:blipFill>
          <a:blip r:embed="rId3"/>
          <a:stretch>
            <a:fillRect/>
          </a:stretch>
        </p:blipFill>
        <p:spPr>
          <a:xfrm>
            <a:off x="2533163" y="975178"/>
            <a:ext cx="5274310" cy="5747385"/>
          </a:xfrm>
          <a:prstGeom prst="rect">
            <a:avLst/>
          </a:prstGeom>
        </p:spPr>
      </p:pic>
      <p:sp>
        <p:nvSpPr>
          <p:cNvPr id="5" name="文本框 4">
            <a:extLst>
              <a:ext uri="{FF2B5EF4-FFF2-40B4-BE49-F238E27FC236}">
                <a16:creationId xmlns:a16="http://schemas.microsoft.com/office/drawing/2014/main" id="{609A25BD-B58E-F0A1-1742-4C2367B48CB2}"/>
              </a:ext>
            </a:extLst>
          </p:cNvPr>
          <p:cNvSpPr txBox="1"/>
          <p:nvPr/>
        </p:nvSpPr>
        <p:spPr>
          <a:xfrm>
            <a:off x="7862002" y="3157696"/>
            <a:ext cx="4196889" cy="1200329"/>
          </a:xfrm>
          <a:prstGeom prst="rect">
            <a:avLst/>
          </a:prstGeom>
          <a:noFill/>
        </p:spPr>
        <p:txBody>
          <a:bodyPr wrap="square">
            <a:spAutoFit/>
          </a:bodyPr>
          <a:lstStyle/>
          <a:p>
            <a:pPr algn="ctr"/>
            <a:r>
              <a:rPr lang="en-US" altLang="zh-CN" sz="2400" dirty="0"/>
              <a:t>Final inclusion: 35 relevant studies identified by two reviewers.</a:t>
            </a:r>
            <a:endParaRPr lang="zh-CN" altLang="en-US" sz="2400" dirty="0"/>
          </a:p>
        </p:txBody>
      </p:sp>
    </p:spTree>
    <p:extLst>
      <p:ext uri="{BB962C8B-B14F-4D97-AF65-F5344CB8AC3E}">
        <p14:creationId xmlns:p14="http://schemas.microsoft.com/office/powerpoint/2010/main" val="322130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6493612-05C2-E95D-DACD-BBEFB73EA402}"/>
              </a:ext>
            </a:extLst>
          </p:cNvPr>
          <p:cNvPicPr>
            <a:picLocks noChangeAspect="1"/>
          </p:cNvPicPr>
          <p:nvPr/>
        </p:nvPicPr>
        <p:blipFill>
          <a:blip r:embed="rId3"/>
          <a:stretch>
            <a:fillRect/>
          </a:stretch>
        </p:blipFill>
        <p:spPr>
          <a:xfrm>
            <a:off x="2251192" y="1084168"/>
            <a:ext cx="9739850" cy="5461028"/>
          </a:xfrm>
          <a:prstGeom prst="rect">
            <a:avLst/>
          </a:prstGeom>
        </p:spPr>
      </p:pic>
      <p:sp>
        <p:nvSpPr>
          <p:cNvPr id="4" name="powerpoint template design by DAJU_PPT正版来源小红书大橘PPT微信DAJU_PPT请勿抄袭搬运！盗版必究！"/>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4.1 Workflow Construction</a:t>
            </a:r>
            <a:endParaRPr lang="zh-CN" altLang="en-US" dirty="0">
              <a:latin typeface="+mn-lt"/>
              <a:ea typeface="+mn-ea"/>
              <a:cs typeface="+mn-ea"/>
              <a:sym typeface="+mn-lt"/>
            </a:endParaRPr>
          </a:p>
        </p:txBody>
      </p:sp>
      <p:sp>
        <p:nvSpPr>
          <p:cNvPr id="20" name="矩形: 圆角 19">
            <a:extLst>
              <a:ext uri="{FF2B5EF4-FFF2-40B4-BE49-F238E27FC236}">
                <a16:creationId xmlns:a16="http://schemas.microsoft.com/office/drawing/2014/main" id="{FD994D1B-2C28-BF04-3F81-BE62B94ACE49}"/>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5" name="powerpoint template design by DAJU_PPT正版来源小红书大橘PPT微信DAJU_PPT请勿抄袭搬运！盗版必究！-1">
            <a:extLst>
              <a:ext uri="{FF2B5EF4-FFF2-40B4-BE49-F238E27FC236}">
                <a16:creationId xmlns:a16="http://schemas.microsoft.com/office/drawing/2014/main" id="{4C7C1D2A-1A1F-C4F7-78D3-06B22E93E0FC}"/>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46" name="powerpoint template design by DAJU_PPT正版来源小红书大橘PPT微信DAJU_PPT请勿抄袭搬运！盗版必究！-2">
            <a:extLst>
              <a:ext uri="{FF2B5EF4-FFF2-40B4-BE49-F238E27FC236}">
                <a16:creationId xmlns:a16="http://schemas.microsoft.com/office/drawing/2014/main" id="{BE4B554A-8A7C-19B7-4783-9D722DE5DF85}"/>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47" name="powerpoint template design by DAJU_PPT正版来源小红书大橘PPT微信DAJU_PPT请勿抄袭搬运！盗版必究！-3">
            <a:extLst>
              <a:ext uri="{FF2B5EF4-FFF2-40B4-BE49-F238E27FC236}">
                <a16:creationId xmlns:a16="http://schemas.microsoft.com/office/drawing/2014/main" id="{588227B7-248B-E3E4-3665-41056E3264D9}"/>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48" name="powerpoint template design by DAJU_PPT正版来源小红书大橘PPT微信DAJU_PPT请勿抄袭搬运！盗版必究！-4">
            <a:extLst>
              <a:ext uri="{FF2B5EF4-FFF2-40B4-BE49-F238E27FC236}">
                <a16:creationId xmlns:a16="http://schemas.microsoft.com/office/drawing/2014/main" id="{7E7C21EE-3468-20B6-F9E0-9AB23A694726}"/>
              </a:ext>
            </a:extLst>
          </p:cNvPr>
          <p:cNvSpPr txBox="1"/>
          <p:nvPr/>
        </p:nvSpPr>
        <p:spPr>
          <a:xfrm>
            <a:off x="0" y="2466520"/>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Method</a:t>
            </a:r>
          </a:p>
        </p:txBody>
      </p:sp>
      <p:sp>
        <p:nvSpPr>
          <p:cNvPr id="49" name="powerpoint template design by DAJU_PPT正版来源小红书大橘PPT微信DAJU_PPT请勿抄袭搬运！盗版必究！-5">
            <a:extLst>
              <a:ext uri="{FF2B5EF4-FFF2-40B4-BE49-F238E27FC236}">
                <a16:creationId xmlns:a16="http://schemas.microsoft.com/office/drawing/2014/main" id="{E018E660-901C-8685-4966-ECA42AC40115}"/>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50" name="powerpoint template design by DAJU_PPT正版来源小红书大橘PPT微信DAJU_PPT请勿抄袭搬运！盗版必究！-6">
            <a:extLst>
              <a:ext uri="{FF2B5EF4-FFF2-40B4-BE49-F238E27FC236}">
                <a16:creationId xmlns:a16="http://schemas.microsoft.com/office/drawing/2014/main" id="{777960A5-8592-6DC6-1816-56703E6EA213}"/>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51" name="组合 50">
            <a:extLst>
              <a:ext uri="{FF2B5EF4-FFF2-40B4-BE49-F238E27FC236}">
                <a16:creationId xmlns:a16="http://schemas.microsoft.com/office/drawing/2014/main" id="{4B50B948-1864-840B-D53F-CA2689790AD1}"/>
              </a:ext>
            </a:extLst>
          </p:cNvPr>
          <p:cNvGrpSpPr/>
          <p:nvPr/>
        </p:nvGrpSpPr>
        <p:grpSpPr>
          <a:xfrm>
            <a:off x="2152891" y="2466517"/>
            <a:ext cx="133109" cy="618563"/>
            <a:chOff x="2152891" y="392992"/>
            <a:chExt cx="133109" cy="618563"/>
          </a:xfrm>
        </p:grpSpPr>
        <p:sp>
          <p:nvSpPr>
            <p:cNvPr id="52" name="矩形: 圆角 51">
              <a:extLst>
                <a:ext uri="{FF2B5EF4-FFF2-40B4-BE49-F238E27FC236}">
                  <a16:creationId xmlns:a16="http://schemas.microsoft.com/office/drawing/2014/main" id="{BBA18761-3741-2769-752F-5AC9CFB858A5}"/>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直角三角形 52">
              <a:extLst>
                <a:ext uri="{FF2B5EF4-FFF2-40B4-BE49-F238E27FC236}">
                  <a16:creationId xmlns:a16="http://schemas.microsoft.com/office/drawing/2014/main" id="{24079ADF-C1DA-404A-D957-689D33032B7A}"/>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54" name="直接连接符 53">
            <a:extLst>
              <a:ext uri="{FF2B5EF4-FFF2-40B4-BE49-F238E27FC236}">
                <a16:creationId xmlns:a16="http://schemas.microsoft.com/office/drawing/2014/main" id="{29DCDC94-4B3A-8721-C83B-BCA84D3F1F91}"/>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2A1F047-B008-0DBA-C1F5-319A5FFF5118}"/>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45042E24-1F30-887A-6612-1C9471264081}"/>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58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3BA20-763B-EA9A-5013-14CBBA6E2130}"/>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8FD98778-8B9E-F37B-AECC-45D6A11A6733}"/>
              </a:ext>
            </a:extLst>
          </p:cNvPr>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4.1 Workflow Construction</a:t>
            </a:r>
            <a:endParaRPr lang="zh-CN" altLang="en-US" dirty="0">
              <a:latin typeface="+mn-lt"/>
              <a:ea typeface="+mn-ea"/>
              <a:cs typeface="+mn-ea"/>
              <a:sym typeface="+mn-lt"/>
            </a:endParaRPr>
          </a:p>
        </p:txBody>
      </p:sp>
      <p:sp>
        <p:nvSpPr>
          <p:cNvPr id="20" name="矩形: 圆角 19">
            <a:extLst>
              <a:ext uri="{FF2B5EF4-FFF2-40B4-BE49-F238E27FC236}">
                <a16:creationId xmlns:a16="http://schemas.microsoft.com/office/drawing/2014/main" id="{6E7ED129-038B-290A-36CE-5A4F2DF91FCB}"/>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5" name="powerpoint template design by DAJU_PPT正版来源小红书大橘PPT微信DAJU_PPT请勿抄袭搬运！盗版必究！-1">
            <a:extLst>
              <a:ext uri="{FF2B5EF4-FFF2-40B4-BE49-F238E27FC236}">
                <a16:creationId xmlns:a16="http://schemas.microsoft.com/office/drawing/2014/main" id="{6A8D1D2D-BA68-8A1A-8574-2F50B30CA530}"/>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46" name="powerpoint template design by DAJU_PPT正版来源小红书大橘PPT微信DAJU_PPT请勿抄袭搬运！盗版必究！-2">
            <a:extLst>
              <a:ext uri="{FF2B5EF4-FFF2-40B4-BE49-F238E27FC236}">
                <a16:creationId xmlns:a16="http://schemas.microsoft.com/office/drawing/2014/main" id="{336751BC-D10C-11F7-E01D-7F3EB188C5E4}"/>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47" name="powerpoint template design by DAJU_PPT正版来源小红书大橘PPT微信DAJU_PPT请勿抄袭搬运！盗版必究！-3">
            <a:extLst>
              <a:ext uri="{FF2B5EF4-FFF2-40B4-BE49-F238E27FC236}">
                <a16:creationId xmlns:a16="http://schemas.microsoft.com/office/drawing/2014/main" id="{3AB5688C-9DE3-7673-1DDC-F69C084CCF0E}"/>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48" name="powerpoint template design by DAJU_PPT正版来源小红书大橘PPT微信DAJU_PPT请勿抄袭搬运！盗版必究！-4">
            <a:extLst>
              <a:ext uri="{FF2B5EF4-FFF2-40B4-BE49-F238E27FC236}">
                <a16:creationId xmlns:a16="http://schemas.microsoft.com/office/drawing/2014/main" id="{27EFD122-4768-6DDD-D347-759A9DAC4E63}"/>
              </a:ext>
            </a:extLst>
          </p:cNvPr>
          <p:cNvSpPr txBox="1"/>
          <p:nvPr/>
        </p:nvSpPr>
        <p:spPr>
          <a:xfrm>
            <a:off x="0" y="2466520"/>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Method</a:t>
            </a:r>
          </a:p>
        </p:txBody>
      </p:sp>
      <p:sp>
        <p:nvSpPr>
          <p:cNvPr id="49" name="powerpoint template design by DAJU_PPT正版来源小红书大橘PPT微信DAJU_PPT请勿抄袭搬运！盗版必究！-5">
            <a:extLst>
              <a:ext uri="{FF2B5EF4-FFF2-40B4-BE49-F238E27FC236}">
                <a16:creationId xmlns:a16="http://schemas.microsoft.com/office/drawing/2014/main" id="{DB411F29-477A-CE53-BF0F-14554D677884}"/>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50" name="powerpoint template design by DAJU_PPT正版来源小红书大橘PPT微信DAJU_PPT请勿抄袭搬运！盗版必究！-6">
            <a:extLst>
              <a:ext uri="{FF2B5EF4-FFF2-40B4-BE49-F238E27FC236}">
                <a16:creationId xmlns:a16="http://schemas.microsoft.com/office/drawing/2014/main" id="{F15EE7CF-FB9A-C7AF-C65B-7ECF150E1601}"/>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51" name="组合 50">
            <a:extLst>
              <a:ext uri="{FF2B5EF4-FFF2-40B4-BE49-F238E27FC236}">
                <a16:creationId xmlns:a16="http://schemas.microsoft.com/office/drawing/2014/main" id="{F42A073F-0A70-9D76-091D-47E0D76F7CCE}"/>
              </a:ext>
            </a:extLst>
          </p:cNvPr>
          <p:cNvGrpSpPr/>
          <p:nvPr/>
        </p:nvGrpSpPr>
        <p:grpSpPr>
          <a:xfrm>
            <a:off x="2152891" y="2466517"/>
            <a:ext cx="133109" cy="618563"/>
            <a:chOff x="2152891" y="392992"/>
            <a:chExt cx="133109" cy="618563"/>
          </a:xfrm>
        </p:grpSpPr>
        <p:sp>
          <p:nvSpPr>
            <p:cNvPr id="52" name="矩形: 圆角 51">
              <a:extLst>
                <a:ext uri="{FF2B5EF4-FFF2-40B4-BE49-F238E27FC236}">
                  <a16:creationId xmlns:a16="http://schemas.microsoft.com/office/drawing/2014/main" id="{730419A4-73FF-DD5B-F914-555817ACA7A4}"/>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直角三角形 52">
              <a:extLst>
                <a:ext uri="{FF2B5EF4-FFF2-40B4-BE49-F238E27FC236}">
                  <a16:creationId xmlns:a16="http://schemas.microsoft.com/office/drawing/2014/main" id="{75B26FE4-2473-B877-F62E-CC94A390784B}"/>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54" name="直接连接符 53">
            <a:extLst>
              <a:ext uri="{FF2B5EF4-FFF2-40B4-BE49-F238E27FC236}">
                <a16:creationId xmlns:a16="http://schemas.microsoft.com/office/drawing/2014/main" id="{9AA0B01B-9587-F8A6-BD0B-34259396928A}"/>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2E88C6BA-79DA-EEDC-0A12-AC3535CBBE36}"/>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D9170BCD-1FC5-183B-7EAF-6649611BF888}"/>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57501E93-C076-3984-A1C8-16C9B1AFD18C}"/>
              </a:ext>
            </a:extLst>
          </p:cNvPr>
          <p:cNvSpPr txBox="1"/>
          <p:nvPr/>
        </p:nvSpPr>
        <p:spPr>
          <a:xfrm>
            <a:off x="2533163" y="1129240"/>
            <a:ext cx="9415869" cy="4463914"/>
          </a:xfrm>
          <a:prstGeom prst="rect">
            <a:avLst/>
          </a:prstGeom>
          <a:noFill/>
        </p:spPr>
        <p:txBody>
          <a:bodyPr wrap="square">
            <a:spAutoFit/>
          </a:bodyPr>
          <a:lstStyle/>
          <a:p>
            <a:pPr algn="just" rtl="0">
              <a:lnSpc>
                <a:spcPct val="150000"/>
              </a:lnSpc>
            </a:pPr>
            <a:r>
              <a:rPr lang="en-US" altLang="zh-CN" sz="2400" b="0" dirty="0">
                <a:effectLst/>
                <a:latin typeface="Libertinus Serif, serif"/>
              </a:rPr>
              <a:t>(</a:t>
            </a:r>
            <a:r>
              <a:rPr lang="en-US" altLang="zh-CN" sz="2400" b="0" dirty="0" err="1">
                <a:effectLst/>
                <a:latin typeface="Libertinus Serif, serif"/>
              </a:rPr>
              <a:t>i</a:t>
            </a:r>
            <a:r>
              <a:rPr lang="en-US" altLang="zh-CN" sz="2400" b="0" dirty="0">
                <a:effectLst/>
                <a:latin typeface="Libertinus Serif, serif"/>
              </a:rPr>
              <a:t>)Rule‑based Pre‑Filter: Regular expressions excluded records with missing abstracts, conference editorials. </a:t>
            </a:r>
          </a:p>
          <a:p>
            <a:pPr algn="just" rtl="0">
              <a:lnSpc>
                <a:spcPct val="150000"/>
              </a:lnSpc>
            </a:pPr>
            <a:r>
              <a:rPr lang="en-US" altLang="zh-CN" sz="2400" b="0" dirty="0">
                <a:effectLst/>
                <a:latin typeface="Libertinus Serif, serif"/>
              </a:rPr>
              <a:t>(ii)Title Pass: Model rated each title on a 3‑point relevance scale. Only items rated ≥ 2 advanced. </a:t>
            </a:r>
          </a:p>
          <a:p>
            <a:pPr algn="just" rtl="0">
              <a:lnSpc>
                <a:spcPct val="150000"/>
              </a:lnSpc>
            </a:pPr>
            <a:r>
              <a:rPr lang="en-US" altLang="zh-CN" sz="2400" b="0" dirty="0">
                <a:effectLst/>
                <a:latin typeface="Libertinus Serif, serif"/>
              </a:rPr>
              <a:t>(iii)Abstract Pass: Abstracts of retained items were re‑ranked on a 5‑point scale, threshold ≥ 3 will be retained. </a:t>
            </a:r>
          </a:p>
          <a:p>
            <a:pPr algn="just" rtl="0">
              <a:lnSpc>
                <a:spcPct val="150000"/>
              </a:lnSpc>
            </a:pPr>
            <a:r>
              <a:rPr lang="en-US" altLang="zh-CN" sz="2400" b="0" dirty="0">
                <a:effectLst/>
                <a:latin typeface="Libertinus Serif, serif"/>
              </a:rPr>
              <a:t>(iv)Full‑Text Pass: Where OA PDFs were available, if the pdf does not exceed 50 pages, the model will read the full text.</a:t>
            </a:r>
            <a:endParaRPr lang="en-GB" altLang="zh-CN" sz="2400" b="0" dirty="0">
              <a:effectLst/>
              <a:latin typeface="Times New Roman" panose="02020603050405020304" pitchFamily="18" charset="0"/>
            </a:endParaRPr>
          </a:p>
        </p:txBody>
      </p:sp>
      <p:sp>
        <p:nvSpPr>
          <p:cNvPr id="5" name="文本框 4">
            <a:extLst>
              <a:ext uri="{FF2B5EF4-FFF2-40B4-BE49-F238E27FC236}">
                <a16:creationId xmlns:a16="http://schemas.microsoft.com/office/drawing/2014/main" id="{AEE45688-D5A1-73FD-2AB8-CC8367E320FA}"/>
              </a:ext>
            </a:extLst>
          </p:cNvPr>
          <p:cNvSpPr txBox="1"/>
          <p:nvPr/>
        </p:nvSpPr>
        <p:spPr>
          <a:xfrm>
            <a:off x="2481286" y="6036617"/>
            <a:ext cx="9415869" cy="369332"/>
          </a:xfrm>
          <a:prstGeom prst="rect">
            <a:avLst/>
          </a:prstGeom>
          <a:solidFill>
            <a:schemeClr val="accent4">
              <a:lumMod val="40000"/>
              <a:lumOff val="60000"/>
            </a:schemeClr>
          </a:solidFill>
        </p:spPr>
        <p:txBody>
          <a:bodyPr wrap="square" rtlCol="0">
            <a:spAutoFit/>
          </a:bodyPr>
          <a:lstStyle/>
          <a:p>
            <a:r>
              <a:rPr lang="en-US" altLang="zh-CN" b="1" dirty="0"/>
              <a:t>The workflow follows the PRISMA process to achieve better speed and lower cost</a:t>
            </a:r>
            <a:endParaRPr lang="zh-CN" altLang="en-US" b="1" dirty="0"/>
          </a:p>
        </p:txBody>
      </p:sp>
    </p:spTree>
    <p:extLst>
      <p:ext uri="{BB962C8B-B14F-4D97-AF65-F5344CB8AC3E}">
        <p14:creationId xmlns:p14="http://schemas.microsoft.com/office/powerpoint/2010/main" val="3549492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C0E98-694D-05CA-5CEC-E0575A788196}"/>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F41E829E-A91F-6FE3-1A59-AC7A8D6DC843}"/>
              </a:ext>
            </a:extLst>
          </p:cNvPr>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4.1 Workflow Construction</a:t>
            </a:r>
            <a:endParaRPr lang="zh-CN" altLang="en-US" dirty="0">
              <a:latin typeface="+mn-lt"/>
              <a:ea typeface="+mn-ea"/>
              <a:cs typeface="+mn-ea"/>
              <a:sym typeface="+mn-lt"/>
            </a:endParaRPr>
          </a:p>
        </p:txBody>
      </p:sp>
      <p:sp>
        <p:nvSpPr>
          <p:cNvPr id="20" name="矩形: 圆角 19">
            <a:extLst>
              <a:ext uri="{FF2B5EF4-FFF2-40B4-BE49-F238E27FC236}">
                <a16:creationId xmlns:a16="http://schemas.microsoft.com/office/drawing/2014/main" id="{1E0D8112-4598-970D-DE21-FE471607147C}"/>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5" name="powerpoint template design by DAJU_PPT正版来源小红书大橘PPT微信DAJU_PPT请勿抄袭搬运！盗版必究！-1">
            <a:extLst>
              <a:ext uri="{FF2B5EF4-FFF2-40B4-BE49-F238E27FC236}">
                <a16:creationId xmlns:a16="http://schemas.microsoft.com/office/drawing/2014/main" id="{F0C1B63D-2739-F454-8414-BE62033573F4}"/>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46" name="powerpoint template design by DAJU_PPT正版来源小红书大橘PPT微信DAJU_PPT请勿抄袭搬运！盗版必究！-2">
            <a:extLst>
              <a:ext uri="{FF2B5EF4-FFF2-40B4-BE49-F238E27FC236}">
                <a16:creationId xmlns:a16="http://schemas.microsoft.com/office/drawing/2014/main" id="{A3CAEC06-4EFC-AE46-04A8-1995BB7C4FC0}"/>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47" name="powerpoint template design by DAJU_PPT正版来源小红书大橘PPT微信DAJU_PPT请勿抄袭搬运！盗版必究！-3">
            <a:extLst>
              <a:ext uri="{FF2B5EF4-FFF2-40B4-BE49-F238E27FC236}">
                <a16:creationId xmlns:a16="http://schemas.microsoft.com/office/drawing/2014/main" id="{17C8AAA7-4AA9-AB30-0401-28915E6DDABF}"/>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48" name="powerpoint template design by DAJU_PPT正版来源小红书大橘PPT微信DAJU_PPT请勿抄袭搬运！盗版必究！-4">
            <a:extLst>
              <a:ext uri="{FF2B5EF4-FFF2-40B4-BE49-F238E27FC236}">
                <a16:creationId xmlns:a16="http://schemas.microsoft.com/office/drawing/2014/main" id="{2DE3B382-2CB4-85CB-5CFF-04DF29293E82}"/>
              </a:ext>
            </a:extLst>
          </p:cNvPr>
          <p:cNvSpPr txBox="1"/>
          <p:nvPr/>
        </p:nvSpPr>
        <p:spPr>
          <a:xfrm>
            <a:off x="0" y="2466520"/>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Method</a:t>
            </a:r>
          </a:p>
        </p:txBody>
      </p:sp>
      <p:sp>
        <p:nvSpPr>
          <p:cNvPr id="49" name="powerpoint template design by DAJU_PPT正版来源小红书大橘PPT微信DAJU_PPT请勿抄袭搬运！盗版必究！-5">
            <a:extLst>
              <a:ext uri="{FF2B5EF4-FFF2-40B4-BE49-F238E27FC236}">
                <a16:creationId xmlns:a16="http://schemas.microsoft.com/office/drawing/2014/main" id="{9477C2E7-E414-C737-3943-E86EC9BCC7FA}"/>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50" name="powerpoint template design by DAJU_PPT正版来源小红书大橘PPT微信DAJU_PPT请勿抄袭搬运！盗版必究！-6">
            <a:extLst>
              <a:ext uri="{FF2B5EF4-FFF2-40B4-BE49-F238E27FC236}">
                <a16:creationId xmlns:a16="http://schemas.microsoft.com/office/drawing/2014/main" id="{CA2B6EFB-947C-876B-D718-AC0A38B7D933}"/>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51" name="组合 50">
            <a:extLst>
              <a:ext uri="{FF2B5EF4-FFF2-40B4-BE49-F238E27FC236}">
                <a16:creationId xmlns:a16="http://schemas.microsoft.com/office/drawing/2014/main" id="{35C83310-98B5-38ED-6376-00E126BF15A2}"/>
              </a:ext>
            </a:extLst>
          </p:cNvPr>
          <p:cNvGrpSpPr/>
          <p:nvPr/>
        </p:nvGrpSpPr>
        <p:grpSpPr>
          <a:xfrm>
            <a:off x="2152891" y="2466517"/>
            <a:ext cx="133109" cy="618563"/>
            <a:chOff x="2152891" y="392992"/>
            <a:chExt cx="133109" cy="618563"/>
          </a:xfrm>
        </p:grpSpPr>
        <p:sp>
          <p:nvSpPr>
            <p:cNvPr id="52" name="矩形: 圆角 51">
              <a:extLst>
                <a:ext uri="{FF2B5EF4-FFF2-40B4-BE49-F238E27FC236}">
                  <a16:creationId xmlns:a16="http://schemas.microsoft.com/office/drawing/2014/main" id="{016F6CC2-97B5-A396-9284-1F97D1743E8F}"/>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直角三角形 52">
              <a:extLst>
                <a:ext uri="{FF2B5EF4-FFF2-40B4-BE49-F238E27FC236}">
                  <a16:creationId xmlns:a16="http://schemas.microsoft.com/office/drawing/2014/main" id="{8096E0E7-5D27-C964-BFFD-498F0C6BB606}"/>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54" name="直接连接符 53">
            <a:extLst>
              <a:ext uri="{FF2B5EF4-FFF2-40B4-BE49-F238E27FC236}">
                <a16:creationId xmlns:a16="http://schemas.microsoft.com/office/drawing/2014/main" id="{DD697BFA-1414-1991-88CA-DB78E7FCDEE5}"/>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A96CE5E3-AFD9-9622-3208-445D32E89B01}"/>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72960172-595D-66C4-3755-E4E8B996B95D}"/>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C4AE83BB-64D3-F5F8-C11F-E6117F121BD2}"/>
              </a:ext>
            </a:extLst>
          </p:cNvPr>
          <p:cNvSpPr txBox="1"/>
          <p:nvPr/>
        </p:nvSpPr>
        <p:spPr>
          <a:xfrm>
            <a:off x="2533163" y="1129240"/>
            <a:ext cx="9415869" cy="4465518"/>
          </a:xfrm>
          <a:prstGeom prst="rect">
            <a:avLst/>
          </a:prstGeom>
          <a:noFill/>
        </p:spPr>
        <p:txBody>
          <a:bodyPr wrap="square">
            <a:spAutoFit/>
          </a:bodyPr>
          <a:lstStyle/>
          <a:p>
            <a:pPr algn="just" rtl="0">
              <a:lnSpc>
                <a:spcPct val="150000"/>
              </a:lnSpc>
            </a:pPr>
            <a:r>
              <a:rPr lang="en-US" altLang="zh-CN" sz="2400" b="0" dirty="0">
                <a:effectLst/>
                <a:latin typeface="Libertinus Serif, serif"/>
              </a:rPr>
              <a:t>Task Description(Title Screening):</a:t>
            </a:r>
          </a:p>
          <a:p>
            <a:pPr algn="just" rtl="0">
              <a:lnSpc>
                <a:spcPct val="150000"/>
              </a:lnSpc>
            </a:pPr>
            <a:r>
              <a:rPr lang="en-US" altLang="zh-CN" sz="2400" b="0" dirty="0">
                <a:effectLst/>
                <a:latin typeface="Libertinus Serif, serif"/>
              </a:rPr>
              <a:t>Determine whether the title explicitly relates to the concept of "Knowledge Gap":</a:t>
            </a:r>
          </a:p>
          <a:p>
            <a:pPr algn="just" rtl="0">
              <a:lnSpc>
                <a:spcPct val="150000"/>
              </a:lnSpc>
            </a:pPr>
            <a:r>
              <a:rPr lang="en-US" altLang="zh-CN" sz="2400" b="0" dirty="0">
                <a:effectLst/>
                <a:latin typeface="Libertinus Serif, serif"/>
              </a:rPr>
              <a:t>3*: The title explicitly mentions the Knowledge Gap and is set within the context of online health communication.</a:t>
            </a:r>
          </a:p>
          <a:p>
            <a:pPr algn="just" rtl="0">
              <a:lnSpc>
                <a:spcPct val="150000"/>
              </a:lnSpc>
            </a:pPr>
            <a:r>
              <a:rPr lang="en-US" altLang="zh-CN" sz="2400" b="0" dirty="0">
                <a:effectLst/>
                <a:latin typeface="Libertinus Serif, serif"/>
              </a:rPr>
              <a:t>2*: The title possibly relates to the Knowledge Gap but does not confirm its relevance or exclude it.</a:t>
            </a:r>
          </a:p>
          <a:p>
            <a:pPr algn="just" rtl="0">
              <a:lnSpc>
                <a:spcPct val="150000"/>
              </a:lnSpc>
            </a:pPr>
            <a:r>
              <a:rPr lang="en-US" altLang="zh-CN" sz="2400" b="0" dirty="0">
                <a:effectLst/>
                <a:latin typeface="Libertinus Serif, serif"/>
              </a:rPr>
              <a:t>1*: The title is explicitly not related to the Knowledge Gap.</a:t>
            </a:r>
          </a:p>
        </p:txBody>
      </p:sp>
    </p:spTree>
    <p:extLst>
      <p:ext uri="{BB962C8B-B14F-4D97-AF65-F5344CB8AC3E}">
        <p14:creationId xmlns:p14="http://schemas.microsoft.com/office/powerpoint/2010/main" val="2510107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72933-52B5-B665-A6A3-0AC48E7276B8}"/>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E30A77C7-62CB-8D48-5510-E1890B5C7CC0}"/>
              </a:ext>
            </a:extLst>
          </p:cNvPr>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4.2 Outcome Assessment</a:t>
            </a:r>
            <a:endParaRPr lang="zh-CN" altLang="en-US" dirty="0">
              <a:latin typeface="+mn-lt"/>
              <a:ea typeface="+mn-ea"/>
              <a:cs typeface="+mn-ea"/>
              <a:sym typeface="+mn-lt"/>
            </a:endParaRPr>
          </a:p>
        </p:txBody>
      </p:sp>
      <p:sp>
        <p:nvSpPr>
          <p:cNvPr id="20" name="矩形: 圆角 19">
            <a:extLst>
              <a:ext uri="{FF2B5EF4-FFF2-40B4-BE49-F238E27FC236}">
                <a16:creationId xmlns:a16="http://schemas.microsoft.com/office/drawing/2014/main" id="{D813CB18-F572-64DC-E2BD-76197BA87460}"/>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5" name="powerpoint template design by DAJU_PPT正版来源小红书大橘PPT微信DAJU_PPT请勿抄袭搬运！盗版必究！-1">
            <a:extLst>
              <a:ext uri="{FF2B5EF4-FFF2-40B4-BE49-F238E27FC236}">
                <a16:creationId xmlns:a16="http://schemas.microsoft.com/office/drawing/2014/main" id="{C753FF5B-3503-C091-B1FF-DF8C18FBEF29}"/>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46" name="powerpoint template design by DAJU_PPT正版来源小红书大橘PPT微信DAJU_PPT请勿抄袭搬运！盗版必究！-2">
            <a:extLst>
              <a:ext uri="{FF2B5EF4-FFF2-40B4-BE49-F238E27FC236}">
                <a16:creationId xmlns:a16="http://schemas.microsoft.com/office/drawing/2014/main" id="{EC9F2427-8D3E-86C9-2516-C273BCD8B1E9}"/>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47" name="powerpoint template design by DAJU_PPT正版来源小红书大橘PPT微信DAJU_PPT请勿抄袭搬运！盗版必究！-3">
            <a:extLst>
              <a:ext uri="{FF2B5EF4-FFF2-40B4-BE49-F238E27FC236}">
                <a16:creationId xmlns:a16="http://schemas.microsoft.com/office/drawing/2014/main" id="{DA107A20-02EF-BC04-A472-BB1491E88725}"/>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48" name="powerpoint template design by DAJU_PPT正版来源小红书大橘PPT微信DAJU_PPT请勿抄袭搬运！盗版必究！-4">
            <a:extLst>
              <a:ext uri="{FF2B5EF4-FFF2-40B4-BE49-F238E27FC236}">
                <a16:creationId xmlns:a16="http://schemas.microsoft.com/office/drawing/2014/main" id="{35EAD03B-A3DE-0504-05F4-B27C115E99D0}"/>
              </a:ext>
            </a:extLst>
          </p:cNvPr>
          <p:cNvSpPr txBox="1"/>
          <p:nvPr/>
        </p:nvSpPr>
        <p:spPr>
          <a:xfrm>
            <a:off x="0" y="2466520"/>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Method</a:t>
            </a:r>
          </a:p>
        </p:txBody>
      </p:sp>
      <p:sp>
        <p:nvSpPr>
          <p:cNvPr id="49" name="powerpoint template design by DAJU_PPT正版来源小红书大橘PPT微信DAJU_PPT请勿抄袭搬运！盗版必究！-5">
            <a:extLst>
              <a:ext uri="{FF2B5EF4-FFF2-40B4-BE49-F238E27FC236}">
                <a16:creationId xmlns:a16="http://schemas.microsoft.com/office/drawing/2014/main" id="{593EA516-AEE7-4AAD-A683-3B40C9E45B54}"/>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50" name="powerpoint template design by DAJU_PPT正版来源小红书大橘PPT微信DAJU_PPT请勿抄袭搬运！盗版必究！-6">
            <a:extLst>
              <a:ext uri="{FF2B5EF4-FFF2-40B4-BE49-F238E27FC236}">
                <a16:creationId xmlns:a16="http://schemas.microsoft.com/office/drawing/2014/main" id="{745C93CA-E4D0-BA54-28CB-E9FC821B716C}"/>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51" name="组合 50">
            <a:extLst>
              <a:ext uri="{FF2B5EF4-FFF2-40B4-BE49-F238E27FC236}">
                <a16:creationId xmlns:a16="http://schemas.microsoft.com/office/drawing/2014/main" id="{464E1E8F-E748-3858-8A84-523AFE7BE313}"/>
              </a:ext>
            </a:extLst>
          </p:cNvPr>
          <p:cNvGrpSpPr/>
          <p:nvPr/>
        </p:nvGrpSpPr>
        <p:grpSpPr>
          <a:xfrm>
            <a:off x="2152891" y="2466517"/>
            <a:ext cx="133109" cy="618563"/>
            <a:chOff x="2152891" y="392992"/>
            <a:chExt cx="133109" cy="618563"/>
          </a:xfrm>
        </p:grpSpPr>
        <p:sp>
          <p:nvSpPr>
            <p:cNvPr id="52" name="矩形: 圆角 51">
              <a:extLst>
                <a:ext uri="{FF2B5EF4-FFF2-40B4-BE49-F238E27FC236}">
                  <a16:creationId xmlns:a16="http://schemas.microsoft.com/office/drawing/2014/main" id="{EA15B551-086E-C2D0-D222-00117DDF72D1}"/>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直角三角形 52">
              <a:extLst>
                <a:ext uri="{FF2B5EF4-FFF2-40B4-BE49-F238E27FC236}">
                  <a16:creationId xmlns:a16="http://schemas.microsoft.com/office/drawing/2014/main" id="{5F3A1348-FA24-AB36-4C15-7B7FB42F5028}"/>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54" name="直接连接符 53">
            <a:extLst>
              <a:ext uri="{FF2B5EF4-FFF2-40B4-BE49-F238E27FC236}">
                <a16:creationId xmlns:a16="http://schemas.microsoft.com/office/drawing/2014/main" id="{F30C18E0-FC4A-F4A2-6FC5-56E2EB66DEFC}"/>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4DBDBB0F-7327-481F-149E-79F7FC38AAFB}"/>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499D990D-2BD0-7150-65C3-7F3DB76E1E2A}"/>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3CDDE7D1-AE9C-AD2F-9A00-DE2D4B26D8EB}"/>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2533163" y="1084168"/>
            <a:ext cx="9347392" cy="4956166"/>
          </a:xfrm>
          <a:prstGeom prst="rect">
            <a:avLst/>
          </a:prstGeom>
        </p:spPr>
      </p:pic>
    </p:spTree>
    <p:extLst>
      <p:ext uri="{BB962C8B-B14F-4D97-AF65-F5344CB8AC3E}">
        <p14:creationId xmlns:p14="http://schemas.microsoft.com/office/powerpoint/2010/main" val="292237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CB94C-9DE1-C88B-3E6A-EA73830EA3AF}"/>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0A976CC1-C305-5E51-628B-51DB4AFC7CF3}"/>
              </a:ext>
            </a:extLst>
          </p:cNvPr>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5.1 Result</a:t>
            </a:r>
            <a:endParaRPr lang="zh-CN" altLang="en-US" dirty="0">
              <a:latin typeface="+mn-lt"/>
              <a:ea typeface="+mn-ea"/>
              <a:cs typeface="+mn-ea"/>
              <a:sym typeface="+mn-lt"/>
            </a:endParaRPr>
          </a:p>
        </p:txBody>
      </p:sp>
      <p:sp>
        <p:nvSpPr>
          <p:cNvPr id="21" name="矩形: 圆角 20">
            <a:extLst>
              <a:ext uri="{FF2B5EF4-FFF2-40B4-BE49-F238E27FC236}">
                <a16:creationId xmlns:a16="http://schemas.microsoft.com/office/drawing/2014/main" id="{27122C5E-8AA0-258C-D6AC-B539156173A2}"/>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powerpoint template design by DAJU_PPT正版来源小红书大橘PPT微信DAJU_PPT请勿抄袭搬运！盗版必究！-1">
            <a:extLst>
              <a:ext uri="{FF2B5EF4-FFF2-40B4-BE49-F238E27FC236}">
                <a16:creationId xmlns:a16="http://schemas.microsoft.com/office/drawing/2014/main" id="{84E43509-B3F8-929D-3624-84A2EB9B6F34}"/>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62" name="powerpoint template design by DAJU_PPT正版来源小红书大橘PPT微信DAJU_PPT请勿抄袭搬运！盗版必究！-2">
            <a:extLst>
              <a:ext uri="{FF2B5EF4-FFF2-40B4-BE49-F238E27FC236}">
                <a16:creationId xmlns:a16="http://schemas.microsoft.com/office/drawing/2014/main" id="{543C479C-F92E-1A96-9A99-0FD5C20075C3}"/>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63" name="powerpoint template design by DAJU_PPT正版来源小红书大橘PPT微信DAJU_PPT请勿抄袭搬运！盗版必究！-3">
            <a:extLst>
              <a:ext uri="{FF2B5EF4-FFF2-40B4-BE49-F238E27FC236}">
                <a16:creationId xmlns:a16="http://schemas.microsoft.com/office/drawing/2014/main" id="{3BAF2DCC-5F80-C423-02D1-84009C95BCFF}"/>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64" name="powerpoint template design by DAJU_PPT正版来源小红书大橘PPT微信DAJU_PPT请勿抄袭搬运！盗版必究！-4">
            <a:extLst>
              <a:ext uri="{FF2B5EF4-FFF2-40B4-BE49-F238E27FC236}">
                <a16:creationId xmlns:a16="http://schemas.microsoft.com/office/drawing/2014/main" id="{FB522390-5A07-4E82-5BCF-F673543D2816}"/>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lang="en-US" altLang="zh-CN" sz="1600" kern="0" dirty="0">
              <a:cs typeface="+mn-ea"/>
              <a:sym typeface="+mn-lt"/>
            </a:endParaRPr>
          </a:p>
        </p:txBody>
      </p:sp>
      <p:sp>
        <p:nvSpPr>
          <p:cNvPr id="65" name="powerpoint template design by DAJU_PPT正版来源小红书大橘PPT微信DAJU_PPT请勿抄袭搬运！盗版必究！-5">
            <a:extLst>
              <a:ext uri="{FF2B5EF4-FFF2-40B4-BE49-F238E27FC236}">
                <a16:creationId xmlns:a16="http://schemas.microsoft.com/office/drawing/2014/main" id="{CFBAAFB4-E630-EDF8-8446-2B5FCD3FC8D2}"/>
              </a:ext>
            </a:extLst>
          </p:cNvPr>
          <p:cNvSpPr txBox="1"/>
          <p:nvPr/>
        </p:nvSpPr>
        <p:spPr>
          <a:xfrm>
            <a:off x="0" y="3157696"/>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dirty="0">
                <a:sym typeface="+mn-lt"/>
              </a:rPr>
              <a:t>Results and Discussions</a:t>
            </a:r>
            <a:endParaRPr lang="zh-CN" altLang="en-US" dirty="0">
              <a:sym typeface="+mn-lt"/>
            </a:endParaRPr>
          </a:p>
        </p:txBody>
      </p:sp>
      <p:sp>
        <p:nvSpPr>
          <p:cNvPr id="66" name="powerpoint template design by DAJU_PPT正版来源小红书大橘PPT微信DAJU_PPT请勿抄袭搬运！盗版必究！-6">
            <a:extLst>
              <a:ext uri="{FF2B5EF4-FFF2-40B4-BE49-F238E27FC236}">
                <a16:creationId xmlns:a16="http://schemas.microsoft.com/office/drawing/2014/main" id="{63DDA28A-1617-D61B-6CBF-25806158B52F}"/>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67" name="组合 66">
            <a:extLst>
              <a:ext uri="{FF2B5EF4-FFF2-40B4-BE49-F238E27FC236}">
                <a16:creationId xmlns:a16="http://schemas.microsoft.com/office/drawing/2014/main" id="{2F0DCF9B-1AEC-DBC8-DD42-759ABDE2C91D}"/>
              </a:ext>
            </a:extLst>
          </p:cNvPr>
          <p:cNvGrpSpPr/>
          <p:nvPr/>
        </p:nvGrpSpPr>
        <p:grpSpPr>
          <a:xfrm>
            <a:off x="2152891" y="3157692"/>
            <a:ext cx="133109" cy="618563"/>
            <a:chOff x="2152891" y="392992"/>
            <a:chExt cx="133109" cy="618563"/>
          </a:xfrm>
        </p:grpSpPr>
        <p:sp>
          <p:nvSpPr>
            <p:cNvPr id="68" name="矩形: 圆角 67">
              <a:extLst>
                <a:ext uri="{FF2B5EF4-FFF2-40B4-BE49-F238E27FC236}">
                  <a16:creationId xmlns:a16="http://schemas.microsoft.com/office/drawing/2014/main" id="{72C17B62-DB7B-F356-44D3-C2E07E6CE5AC}"/>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直角三角形 68">
              <a:extLst>
                <a:ext uri="{FF2B5EF4-FFF2-40B4-BE49-F238E27FC236}">
                  <a16:creationId xmlns:a16="http://schemas.microsoft.com/office/drawing/2014/main" id="{CCA28350-8953-79EC-6004-BF0427E6886D}"/>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70" name="直接连接符 69">
            <a:extLst>
              <a:ext uri="{FF2B5EF4-FFF2-40B4-BE49-F238E27FC236}">
                <a16:creationId xmlns:a16="http://schemas.microsoft.com/office/drawing/2014/main" id="{207B81C8-7F94-28B2-D7E4-E3C6BD660D84}"/>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FC1A3FC6-AB2B-2308-6811-E8F38F69EB25}"/>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67FFAD55-54AE-B7FA-80B2-561AE603183A}"/>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id="{8A55786C-DFAC-7E06-FD31-C5B0B87DDC5D}"/>
              </a:ext>
            </a:extLst>
          </p:cNvPr>
          <p:cNvGraphicFramePr>
            <a:graphicFrameLocks noGrp="1"/>
          </p:cNvGraphicFramePr>
          <p:nvPr>
            <p:extLst>
              <p:ext uri="{D42A27DB-BD31-4B8C-83A1-F6EECF244321}">
                <p14:modId xmlns:p14="http://schemas.microsoft.com/office/powerpoint/2010/main" val="3269088064"/>
              </p:ext>
            </p:extLst>
          </p:nvPr>
        </p:nvGraphicFramePr>
        <p:xfrm>
          <a:off x="2864003" y="1345778"/>
          <a:ext cx="8243984" cy="4199923"/>
        </p:xfrm>
        <a:graphic>
          <a:graphicData uri="http://schemas.openxmlformats.org/drawingml/2006/table">
            <a:tbl>
              <a:tblPr/>
              <a:tblGrid>
                <a:gridCol w="2068544">
                  <a:extLst>
                    <a:ext uri="{9D8B030D-6E8A-4147-A177-3AD203B41FA5}">
                      <a16:colId xmlns:a16="http://schemas.microsoft.com/office/drawing/2014/main" val="3290638582"/>
                    </a:ext>
                  </a:extLst>
                </a:gridCol>
                <a:gridCol w="1192811">
                  <a:extLst>
                    <a:ext uri="{9D8B030D-6E8A-4147-A177-3AD203B41FA5}">
                      <a16:colId xmlns:a16="http://schemas.microsoft.com/office/drawing/2014/main" val="2561250335"/>
                    </a:ext>
                  </a:extLst>
                </a:gridCol>
                <a:gridCol w="1192811">
                  <a:extLst>
                    <a:ext uri="{9D8B030D-6E8A-4147-A177-3AD203B41FA5}">
                      <a16:colId xmlns:a16="http://schemas.microsoft.com/office/drawing/2014/main" val="2718740528"/>
                    </a:ext>
                  </a:extLst>
                </a:gridCol>
                <a:gridCol w="1192811">
                  <a:extLst>
                    <a:ext uri="{9D8B030D-6E8A-4147-A177-3AD203B41FA5}">
                      <a16:colId xmlns:a16="http://schemas.microsoft.com/office/drawing/2014/main" val="340627622"/>
                    </a:ext>
                  </a:extLst>
                </a:gridCol>
                <a:gridCol w="1192811">
                  <a:extLst>
                    <a:ext uri="{9D8B030D-6E8A-4147-A177-3AD203B41FA5}">
                      <a16:colId xmlns:a16="http://schemas.microsoft.com/office/drawing/2014/main" val="1645883765"/>
                    </a:ext>
                  </a:extLst>
                </a:gridCol>
                <a:gridCol w="1404196">
                  <a:extLst>
                    <a:ext uri="{9D8B030D-6E8A-4147-A177-3AD203B41FA5}">
                      <a16:colId xmlns:a16="http://schemas.microsoft.com/office/drawing/2014/main" val="805579065"/>
                    </a:ext>
                  </a:extLst>
                </a:gridCol>
              </a:tblGrid>
              <a:tr h="1049981">
                <a:tc>
                  <a:txBody>
                    <a:bodyPr/>
                    <a:lstStyle/>
                    <a:p>
                      <a:pPr algn="ctr" rtl="0">
                        <a:lnSpc>
                          <a:spcPct val="115000"/>
                        </a:lnSpc>
                        <a:buNone/>
                      </a:pPr>
                      <a:r>
                        <a:rPr lang="en-US" sz="1800" b="1">
                          <a:effectLst/>
                          <a:latin typeface="Times New Roman" panose="02020603050405020304" pitchFamily="18" charset="0"/>
                          <a:ea typeface="Libertinus Serif, serif"/>
                        </a:rPr>
                        <a:t>Model</a:t>
                      </a:r>
                      <a:endParaRPr lang="zh-CN" sz="1800">
                        <a:effectLst/>
                        <a:latin typeface="Times New Roman" panose="02020603050405020304" pitchFamily="18" charset="0"/>
                      </a:endParaRPr>
                    </a:p>
                  </a:txBody>
                  <a:tcPr marL="44450" marR="44450" marT="44450" marB="4445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1">
                          <a:effectLst/>
                          <a:latin typeface="Times New Roman" panose="02020603050405020304" pitchFamily="18" charset="0"/>
                          <a:ea typeface="Libertinus Serif, serif"/>
                        </a:rPr>
                        <a:t>Accuracy</a:t>
                      </a:r>
                      <a:endParaRPr lang="zh-CN" sz="1800">
                        <a:effectLst/>
                        <a:latin typeface="Times New Roman" panose="02020603050405020304" pitchFamily="18" charset="0"/>
                      </a:endParaRPr>
                    </a:p>
                  </a:txBody>
                  <a:tcPr marL="44450" marR="44450" marT="44450" marB="4445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1">
                          <a:effectLst/>
                          <a:latin typeface="Times New Roman" panose="02020603050405020304" pitchFamily="18" charset="0"/>
                          <a:ea typeface="Libertinus Serif, serif"/>
                        </a:rPr>
                        <a:t>Precision</a:t>
                      </a:r>
                      <a:endParaRPr lang="zh-CN" sz="1800">
                        <a:effectLst/>
                        <a:latin typeface="Times New Roman" panose="02020603050405020304" pitchFamily="18" charset="0"/>
                      </a:endParaRPr>
                    </a:p>
                  </a:txBody>
                  <a:tcPr marL="44450" marR="44450" marT="44450" marB="4445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1">
                          <a:effectLst/>
                          <a:latin typeface="Times New Roman" panose="02020603050405020304" pitchFamily="18" charset="0"/>
                          <a:ea typeface="Libertinus Serif, serif"/>
                        </a:rPr>
                        <a:t>Recall</a:t>
                      </a:r>
                      <a:endParaRPr lang="zh-CN" sz="1800">
                        <a:effectLst/>
                        <a:latin typeface="Times New Roman" panose="02020603050405020304" pitchFamily="18" charset="0"/>
                      </a:endParaRPr>
                    </a:p>
                  </a:txBody>
                  <a:tcPr marL="44450" marR="44450" marT="44450" marB="4445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1">
                          <a:effectLst/>
                          <a:latin typeface="Times New Roman" panose="02020603050405020304" pitchFamily="18" charset="0"/>
                          <a:ea typeface="Libertinus Serif, serif"/>
                        </a:rPr>
                        <a:t>F1-Score</a:t>
                      </a:r>
                      <a:endParaRPr lang="zh-CN" sz="1800">
                        <a:effectLst/>
                        <a:latin typeface="Times New Roman" panose="02020603050405020304" pitchFamily="18" charset="0"/>
                      </a:endParaRPr>
                    </a:p>
                  </a:txBody>
                  <a:tcPr marL="44450" marR="44450" marT="44450" marB="4445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1">
                          <a:effectLst/>
                          <a:latin typeface="Times New Roman" panose="02020603050405020304" pitchFamily="18" charset="0"/>
                          <a:ea typeface="Libertinus Serif, serif"/>
                        </a:rPr>
                        <a:t>Cohen’s Kappa</a:t>
                      </a:r>
                      <a:endParaRPr lang="zh-CN" sz="1800">
                        <a:effectLst/>
                        <a:latin typeface="Times New Roman" panose="02020603050405020304" pitchFamily="18" charset="0"/>
                      </a:endParaRPr>
                    </a:p>
                  </a:txBody>
                  <a:tcPr marL="44450" marR="44450" marT="44450" marB="4445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0344079"/>
                  </a:ext>
                </a:extLst>
              </a:tr>
              <a:tr h="609016">
                <a:tc>
                  <a:txBody>
                    <a:bodyPr/>
                    <a:lstStyle/>
                    <a:p>
                      <a:pPr algn="ctr" rtl="0">
                        <a:lnSpc>
                          <a:spcPct val="115000"/>
                        </a:lnSpc>
                        <a:buNone/>
                      </a:pPr>
                      <a:r>
                        <a:rPr lang="en-US" sz="1800" b="0" dirty="0">
                          <a:effectLst/>
                          <a:latin typeface="Times New Roman" panose="02020603050405020304" pitchFamily="18" charset="0"/>
                          <a:ea typeface="Libertinus Serif, serif"/>
                        </a:rPr>
                        <a:t>Deepseek-R1*</a:t>
                      </a:r>
                      <a:endParaRPr lang="zh-CN" sz="1800" b="0" dirty="0">
                        <a:effectLst/>
                        <a:latin typeface="Times New Roman" panose="02020603050405020304" pitchFamily="18" charset="0"/>
                      </a:endParaRPr>
                    </a:p>
                  </a:txBody>
                  <a:tcPr marL="44450" marR="44450" marT="44450" marB="4445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0.947</a:t>
                      </a:r>
                      <a:endParaRPr lang="zh-CN" sz="1800" b="0">
                        <a:effectLst/>
                        <a:latin typeface="Times New Roman" panose="02020603050405020304" pitchFamily="18" charset="0"/>
                      </a:endParaRPr>
                    </a:p>
                  </a:txBody>
                  <a:tcPr marL="44450" marR="44450" marT="44450" marB="4445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0.914</a:t>
                      </a:r>
                      <a:endParaRPr lang="zh-CN" sz="1800" b="0">
                        <a:effectLst/>
                        <a:latin typeface="Times New Roman" panose="02020603050405020304" pitchFamily="18" charset="0"/>
                      </a:endParaRPr>
                    </a:p>
                  </a:txBody>
                  <a:tcPr marL="44450" marR="44450" marT="44450" marB="4445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0.145</a:t>
                      </a:r>
                      <a:endParaRPr lang="zh-CN" sz="1800" b="0">
                        <a:effectLst/>
                        <a:latin typeface="Times New Roman" panose="02020603050405020304" pitchFamily="18" charset="0"/>
                      </a:endParaRPr>
                    </a:p>
                  </a:txBody>
                  <a:tcPr marL="44450" marR="44450" marT="44450" marB="4445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0.530</a:t>
                      </a:r>
                      <a:endParaRPr lang="zh-CN" sz="1800" b="0">
                        <a:effectLst/>
                        <a:latin typeface="Times New Roman" panose="02020603050405020304" pitchFamily="18" charset="0"/>
                      </a:endParaRPr>
                    </a:p>
                  </a:txBody>
                  <a:tcPr marL="44450" marR="44450" marT="44450" marB="4445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0.237</a:t>
                      </a:r>
                      <a:endParaRPr lang="zh-CN" sz="1800" b="0">
                        <a:effectLst/>
                        <a:latin typeface="Times New Roman" panose="02020603050405020304" pitchFamily="18" charset="0"/>
                      </a:endParaRPr>
                    </a:p>
                  </a:txBody>
                  <a:tcPr marL="44450" marR="44450" marT="44450" marB="4445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80286612"/>
                  </a:ext>
                </a:extLst>
              </a:tr>
              <a:tr h="1049981">
                <a:tc>
                  <a:txBody>
                    <a:bodyPr/>
                    <a:lstStyle/>
                    <a:p>
                      <a:pPr algn="ctr" rtl="0">
                        <a:lnSpc>
                          <a:spcPct val="115000"/>
                        </a:lnSpc>
                        <a:buNone/>
                      </a:pPr>
                      <a:r>
                        <a:rPr lang="en-US" sz="1800" b="0">
                          <a:effectLst/>
                          <a:latin typeface="Times New Roman" panose="02020603050405020304" pitchFamily="18" charset="0"/>
                          <a:ea typeface="Libertinus Serif, serif"/>
                        </a:rPr>
                        <a:t>Research Workflow</a:t>
                      </a:r>
                      <a:endParaRPr lang="zh-CN" sz="1800" b="0">
                        <a:effectLst/>
                        <a:latin typeface="Times New Roman" panose="02020603050405020304" pitchFamily="18" charset="0"/>
                      </a:endParaRPr>
                    </a:p>
                  </a:txBody>
                  <a:tcPr marL="44450" marR="44450" marT="44450" marB="44450" anchor="ctr">
                    <a:lnL>
                      <a:noFill/>
                    </a:lnL>
                    <a:lnR>
                      <a:noFill/>
                    </a:lnR>
                    <a:lnT>
                      <a:noFill/>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0.994</a:t>
                      </a:r>
                      <a:endParaRPr lang="zh-CN" sz="1800" b="0">
                        <a:effectLst/>
                        <a:latin typeface="Times New Roman" panose="02020603050405020304" pitchFamily="18" charset="0"/>
                      </a:endParaRPr>
                    </a:p>
                  </a:txBody>
                  <a:tcPr marL="44450" marR="44450" marT="44450" marB="44450" anchor="ctr">
                    <a:lnL>
                      <a:noFill/>
                    </a:lnL>
                    <a:lnR>
                      <a:noFill/>
                    </a:lnR>
                    <a:lnT>
                      <a:noFill/>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0.771</a:t>
                      </a:r>
                      <a:endParaRPr lang="zh-CN" sz="1800" b="0">
                        <a:effectLst/>
                        <a:latin typeface="Times New Roman" panose="02020603050405020304" pitchFamily="18" charset="0"/>
                      </a:endParaRPr>
                    </a:p>
                  </a:txBody>
                  <a:tcPr marL="44450" marR="44450" marT="44450" marB="44450" anchor="ctr">
                    <a:lnL>
                      <a:noFill/>
                    </a:lnL>
                    <a:lnR>
                      <a:noFill/>
                    </a:lnR>
                    <a:lnT>
                      <a:noFill/>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0.675</a:t>
                      </a:r>
                      <a:endParaRPr lang="zh-CN" sz="1800" b="0">
                        <a:effectLst/>
                        <a:latin typeface="Times New Roman" panose="02020603050405020304" pitchFamily="18" charset="0"/>
                      </a:endParaRPr>
                    </a:p>
                  </a:txBody>
                  <a:tcPr marL="44450" marR="44450" marT="44450" marB="44450" anchor="ctr">
                    <a:lnL>
                      <a:noFill/>
                    </a:lnL>
                    <a:lnR>
                      <a:noFill/>
                    </a:lnR>
                    <a:lnT>
                      <a:noFill/>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0.723</a:t>
                      </a:r>
                      <a:endParaRPr lang="zh-CN" sz="1800" b="0">
                        <a:effectLst/>
                        <a:latin typeface="Times New Roman" panose="02020603050405020304" pitchFamily="18" charset="0"/>
                      </a:endParaRPr>
                    </a:p>
                  </a:txBody>
                  <a:tcPr marL="44450" marR="44450" marT="44450" marB="44450" anchor="ctr">
                    <a:lnL>
                      <a:noFill/>
                    </a:lnL>
                    <a:lnR>
                      <a:noFill/>
                    </a:lnR>
                    <a:lnT>
                      <a:noFill/>
                    </a:lnT>
                    <a:lnB>
                      <a:noFill/>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0.408</a:t>
                      </a:r>
                      <a:endParaRPr lang="zh-CN" sz="1800" b="0">
                        <a:effectLst/>
                        <a:latin typeface="Times New Roman" panose="02020603050405020304" pitchFamily="18" charset="0"/>
                      </a:endParaRPr>
                    </a:p>
                  </a:txBody>
                  <a:tcPr marL="44450" marR="44450" marT="44450" marB="44450" anchor="ctr">
                    <a:lnL>
                      <a:noFill/>
                    </a:lnL>
                    <a:lnR>
                      <a:noFill/>
                    </a:lnR>
                    <a:lnT>
                      <a:noFill/>
                    </a:lnT>
                    <a:lnB>
                      <a:noFill/>
                    </a:lnB>
                    <a:noFill/>
                  </a:tcPr>
                </a:tc>
                <a:extLst>
                  <a:ext uri="{0D108BD9-81ED-4DB2-BD59-A6C34878D82A}">
                    <a16:rowId xmlns:a16="http://schemas.microsoft.com/office/drawing/2014/main" val="4136180710"/>
                  </a:ext>
                </a:extLst>
              </a:tr>
              <a:tr h="1490945">
                <a:tc>
                  <a:txBody>
                    <a:bodyPr/>
                    <a:lstStyle/>
                    <a:p>
                      <a:pPr algn="ctr" rtl="0">
                        <a:lnSpc>
                          <a:spcPct val="115000"/>
                        </a:lnSpc>
                        <a:buNone/>
                      </a:pPr>
                      <a:r>
                        <a:rPr lang="en-US" sz="1800" b="0">
                          <a:effectLst/>
                          <a:latin typeface="Times New Roman" panose="02020603050405020304" pitchFamily="18" charset="0"/>
                          <a:ea typeface="Libertinus Serif, serif"/>
                        </a:rPr>
                        <a:t>Research Model</a:t>
                      </a:r>
                      <a:endParaRPr lang="zh-CN" sz="1800" b="0">
                        <a:effectLst/>
                        <a:latin typeface="Times New Roman" panose="02020603050405020304" pitchFamily="18" charset="0"/>
                      </a:endParaRPr>
                    </a:p>
                    <a:p>
                      <a:pPr algn="ctr" rtl="0">
                        <a:lnSpc>
                          <a:spcPct val="115000"/>
                        </a:lnSpc>
                        <a:buNone/>
                      </a:pPr>
                      <a:r>
                        <a:rPr lang="en-US" sz="1800" b="0">
                          <a:effectLst/>
                          <a:latin typeface="Times New Roman" panose="02020603050405020304" pitchFamily="18" charset="0"/>
                          <a:ea typeface="Libertinus Serif, serif"/>
                        </a:rPr>
                        <a:t>(After Adjusted)</a:t>
                      </a:r>
                      <a:endParaRPr lang="zh-CN" sz="1800" b="0">
                        <a:effectLst/>
                        <a:latin typeface="Times New Roman" panose="02020603050405020304" pitchFamily="18" charset="0"/>
                      </a:endParaRPr>
                    </a:p>
                  </a:txBody>
                  <a:tcPr marL="44450" marR="44450" marT="44450" marB="4445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0.994</a:t>
                      </a:r>
                      <a:endParaRPr lang="zh-CN" sz="1800" b="0">
                        <a:effectLst/>
                        <a:latin typeface="Times New Roman" panose="02020603050405020304" pitchFamily="18" charset="0"/>
                      </a:endParaRPr>
                    </a:p>
                  </a:txBody>
                  <a:tcPr marL="44450" marR="44450" marT="44450" marB="4445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0" dirty="0">
                          <a:effectLst/>
                          <a:latin typeface="Times New Roman" panose="02020603050405020304" pitchFamily="18" charset="0"/>
                          <a:ea typeface="Libertinus Serif, serif"/>
                        </a:rPr>
                        <a:t>0.840</a:t>
                      </a:r>
                      <a:endParaRPr lang="zh-CN" sz="1800" b="0" dirty="0">
                        <a:effectLst/>
                        <a:latin typeface="Times New Roman" panose="02020603050405020304" pitchFamily="18" charset="0"/>
                      </a:endParaRPr>
                    </a:p>
                  </a:txBody>
                  <a:tcPr marL="44450" marR="44450" marT="44450" marB="4445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0.525</a:t>
                      </a:r>
                      <a:endParaRPr lang="zh-CN" sz="1800" b="0">
                        <a:effectLst/>
                        <a:latin typeface="Times New Roman" panose="02020603050405020304" pitchFamily="18" charset="0"/>
                      </a:endParaRPr>
                    </a:p>
                  </a:txBody>
                  <a:tcPr marL="44450" marR="44450" marT="44450" marB="4445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0">
                          <a:effectLst/>
                          <a:latin typeface="Times New Roman" panose="02020603050405020304" pitchFamily="18" charset="0"/>
                          <a:ea typeface="Libertinus Serif, serif"/>
                        </a:rPr>
                        <a:t>0.683</a:t>
                      </a:r>
                      <a:endParaRPr lang="zh-CN" sz="1800" b="0">
                        <a:effectLst/>
                        <a:latin typeface="Times New Roman" panose="02020603050405020304" pitchFamily="18" charset="0"/>
                      </a:endParaRPr>
                    </a:p>
                  </a:txBody>
                  <a:tcPr marL="44450" marR="44450" marT="44450" marB="4445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rtl="0">
                        <a:lnSpc>
                          <a:spcPct val="115000"/>
                        </a:lnSpc>
                        <a:buNone/>
                      </a:pPr>
                      <a:r>
                        <a:rPr lang="en-US" sz="1800" b="0" dirty="0">
                          <a:effectLst/>
                          <a:latin typeface="Times New Roman" panose="02020603050405020304" pitchFamily="18" charset="0"/>
                          <a:ea typeface="Libertinus Serif, serif"/>
                        </a:rPr>
                        <a:t>0.383</a:t>
                      </a:r>
                      <a:endParaRPr lang="zh-CN" sz="1800" b="0" dirty="0">
                        <a:effectLst/>
                        <a:latin typeface="Times New Roman" panose="02020603050405020304" pitchFamily="18" charset="0"/>
                      </a:endParaRPr>
                    </a:p>
                  </a:txBody>
                  <a:tcPr marL="44450" marR="44450" marT="44450" marB="44450" anchor="ctr">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5138600"/>
                  </a:ext>
                </a:extLst>
              </a:tr>
            </a:tbl>
          </a:graphicData>
        </a:graphic>
      </p:graphicFrame>
      <p:sp>
        <p:nvSpPr>
          <p:cNvPr id="3" name="Rectangle 1">
            <a:extLst>
              <a:ext uri="{FF2B5EF4-FFF2-40B4-BE49-F238E27FC236}">
                <a16:creationId xmlns:a16="http://schemas.microsoft.com/office/drawing/2014/main" id="{C2896689-7CAB-404B-99D8-D20B698E0A72}"/>
              </a:ext>
            </a:extLst>
          </p:cNvPr>
          <p:cNvSpPr>
            <a:spLocks noChangeArrowheads="1"/>
          </p:cNvSpPr>
          <p:nvPr/>
        </p:nvSpPr>
        <p:spPr bwMode="auto">
          <a:xfrm>
            <a:off x="2934089" y="18413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5" name="文本框 4">
            <a:extLst>
              <a:ext uri="{FF2B5EF4-FFF2-40B4-BE49-F238E27FC236}">
                <a16:creationId xmlns:a16="http://schemas.microsoft.com/office/drawing/2014/main" id="{A519DFE8-CF60-C7D2-C697-877B72AFEE70}"/>
              </a:ext>
            </a:extLst>
          </p:cNvPr>
          <p:cNvSpPr txBox="1"/>
          <p:nvPr/>
        </p:nvSpPr>
        <p:spPr>
          <a:xfrm>
            <a:off x="2864003" y="5773832"/>
            <a:ext cx="8118128" cy="369332"/>
          </a:xfrm>
          <a:prstGeom prst="rect">
            <a:avLst/>
          </a:prstGeom>
          <a:noFill/>
        </p:spPr>
        <p:txBody>
          <a:bodyPr wrap="square" rtlCol="0">
            <a:spAutoFit/>
          </a:bodyPr>
          <a:lstStyle/>
          <a:p>
            <a:r>
              <a:rPr lang="en-US" altLang="zh-CN" dirty="0"/>
              <a:t>*Only offered the task objective</a:t>
            </a:r>
            <a:endParaRPr lang="zh-CN" altLang="en-US" dirty="0"/>
          </a:p>
        </p:txBody>
      </p:sp>
    </p:spTree>
    <p:extLst>
      <p:ext uri="{BB962C8B-B14F-4D97-AF65-F5344CB8AC3E}">
        <p14:creationId xmlns:p14="http://schemas.microsoft.com/office/powerpoint/2010/main" val="71302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07F55-F359-0A87-42DD-FD032315C338}"/>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D0CB65C7-5CB8-6F99-09CF-E9E303DDD2E3}"/>
              </a:ext>
            </a:extLst>
          </p:cNvPr>
          <p:cNvSpPr>
            <a:spLocks noGrp="1"/>
          </p:cNvSpPr>
          <p:nvPr>
            <p:ph type="title"/>
          </p:nvPr>
        </p:nvSpPr>
        <p:spPr>
          <a:xfrm>
            <a:off x="2533163" y="452051"/>
            <a:ext cx="9128883" cy="405102"/>
          </a:xfrm>
          <a:prstGeom prst="rect">
            <a:avLst/>
          </a:prstGeom>
        </p:spPr>
        <p:txBody>
          <a:bodyPr>
            <a:normAutofit fontScale="90000"/>
          </a:bodyPr>
          <a:lstStyle/>
          <a:p>
            <a:r>
              <a:rPr lang="en-US" altLang="zh-CN" dirty="0">
                <a:latin typeface="+mn-lt"/>
                <a:ea typeface="+mn-ea"/>
                <a:cs typeface="+mn-ea"/>
                <a:sym typeface="+mn-lt"/>
              </a:rPr>
              <a:t>5.2 </a:t>
            </a:r>
            <a:r>
              <a:rPr lang="en-US" altLang="zh-CN" dirty="0"/>
              <a:t>Comparison of inconsistent results in literature screening (partial)</a:t>
            </a:r>
            <a:endParaRPr lang="zh-CN" altLang="en-US" dirty="0">
              <a:latin typeface="+mn-lt"/>
              <a:ea typeface="+mn-ea"/>
              <a:cs typeface="+mn-ea"/>
              <a:sym typeface="+mn-lt"/>
            </a:endParaRPr>
          </a:p>
        </p:txBody>
      </p:sp>
      <p:sp>
        <p:nvSpPr>
          <p:cNvPr id="21" name="矩形: 圆角 20">
            <a:extLst>
              <a:ext uri="{FF2B5EF4-FFF2-40B4-BE49-F238E27FC236}">
                <a16:creationId xmlns:a16="http://schemas.microsoft.com/office/drawing/2014/main" id="{DB33C256-8544-CF10-156C-5CDEAEEAEF7F}"/>
              </a:ext>
            </a:extLst>
          </p:cNvPr>
          <p:cNvSpPr/>
          <p:nvPr/>
        </p:nvSpPr>
        <p:spPr>
          <a:xfrm>
            <a:off x="0" y="7557"/>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powerpoint template design by DAJU_PPT正版来源小红书大橘PPT微信DAJU_PPT请勿抄袭搬运！盗版必究！-1">
            <a:extLst>
              <a:ext uri="{FF2B5EF4-FFF2-40B4-BE49-F238E27FC236}">
                <a16:creationId xmlns:a16="http://schemas.microsoft.com/office/drawing/2014/main" id="{27B4DEF1-8396-BCDB-0C12-A50408A6F5FF}"/>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62" name="powerpoint template design by DAJU_PPT正版来源小红书大橘PPT微信DAJU_PPT请勿抄袭搬运！盗版必究！-2">
            <a:extLst>
              <a:ext uri="{FF2B5EF4-FFF2-40B4-BE49-F238E27FC236}">
                <a16:creationId xmlns:a16="http://schemas.microsoft.com/office/drawing/2014/main" id="{98E50C8A-B96F-6E74-6A9E-1F157B45ED67}"/>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63" name="powerpoint template design by DAJU_PPT正版来源小红书大橘PPT微信DAJU_PPT请勿抄袭搬运！盗版必究！-3">
            <a:extLst>
              <a:ext uri="{FF2B5EF4-FFF2-40B4-BE49-F238E27FC236}">
                <a16:creationId xmlns:a16="http://schemas.microsoft.com/office/drawing/2014/main" id="{EC458765-A2A7-BAF9-31D3-B48ED34E5747}"/>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64" name="powerpoint template design by DAJU_PPT正版来源小红书大橘PPT微信DAJU_PPT请勿抄袭搬运！盗版必究！-4">
            <a:extLst>
              <a:ext uri="{FF2B5EF4-FFF2-40B4-BE49-F238E27FC236}">
                <a16:creationId xmlns:a16="http://schemas.microsoft.com/office/drawing/2014/main" id="{BC984977-A104-BDCD-CCD8-568AC37E6254}"/>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lang="en-US" altLang="zh-CN" sz="1600" kern="0" dirty="0">
              <a:cs typeface="+mn-ea"/>
              <a:sym typeface="+mn-lt"/>
            </a:endParaRPr>
          </a:p>
        </p:txBody>
      </p:sp>
      <p:sp>
        <p:nvSpPr>
          <p:cNvPr id="65" name="powerpoint template design by DAJU_PPT正版来源小红书大橘PPT微信DAJU_PPT请勿抄袭搬运！盗版必究！-5">
            <a:extLst>
              <a:ext uri="{FF2B5EF4-FFF2-40B4-BE49-F238E27FC236}">
                <a16:creationId xmlns:a16="http://schemas.microsoft.com/office/drawing/2014/main" id="{F7BB2454-80BB-7669-9DCE-3BEE2599AE36}"/>
              </a:ext>
            </a:extLst>
          </p:cNvPr>
          <p:cNvSpPr txBox="1"/>
          <p:nvPr/>
        </p:nvSpPr>
        <p:spPr>
          <a:xfrm>
            <a:off x="0" y="3157696"/>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dirty="0">
                <a:sym typeface="+mn-lt"/>
              </a:rPr>
              <a:t>Results and Discussions</a:t>
            </a:r>
            <a:endParaRPr lang="zh-CN" altLang="en-US" dirty="0">
              <a:sym typeface="+mn-lt"/>
            </a:endParaRPr>
          </a:p>
        </p:txBody>
      </p:sp>
      <p:sp>
        <p:nvSpPr>
          <p:cNvPr id="66" name="powerpoint template design by DAJU_PPT正版来源小红书大橘PPT微信DAJU_PPT请勿抄袭搬运！盗版必究！-6">
            <a:extLst>
              <a:ext uri="{FF2B5EF4-FFF2-40B4-BE49-F238E27FC236}">
                <a16:creationId xmlns:a16="http://schemas.microsoft.com/office/drawing/2014/main" id="{A5C20347-5318-57A0-0DE4-635A525B6FB0}"/>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67" name="组合 66">
            <a:extLst>
              <a:ext uri="{FF2B5EF4-FFF2-40B4-BE49-F238E27FC236}">
                <a16:creationId xmlns:a16="http://schemas.microsoft.com/office/drawing/2014/main" id="{BB026C0F-C30A-528E-AD7D-EA496F7AFE36}"/>
              </a:ext>
            </a:extLst>
          </p:cNvPr>
          <p:cNvGrpSpPr/>
          <p:nvPr/>
        </p:nvGrpSpPr>
        <p:grpSpPr>
          <a:xfrm>
            <a:off x="2152891" y="3157692"/>
            <a:ext cx="133109" cy="618563"/>
            <a:chOff x="2152891" y="392992"/>
            <a:chExt cx="133109" cy="618563"/>
          </a:xfrm>
        </p:grpSpPr>
        <p:sp>
          <p:nvSpPr>
            <p:cNvPr id="68" name="矩形: 圆角 67">
              <a:extLst>
                <a:ext uri="{FF2B5EF4-FFF2-40B4-BE49-F238E27FC236}">
                  <a16:creationId xmlns:a16="http://schemas.microsoft.com/office/drawing/2014/main" id="{398D626A-F7CF-A53F-0214-0CE32DAC68BB}"/>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直角三角形 68">
              <a:extLst>
                <a:ext uri="{FF2B5EF4-FFF2-40B4-BE49-F238E27FC236}">
                  <a16:creationId xmlns:a16="http://schemas.microsoft.com/office/drawing/2014/main" id="{EA0A0EF6-A876-D9AB-8D9B-BBE61910AFBB}"/>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70" name="直接连接符 69">
            <a:extLst>
              <a:ext uri="{FF2B5EF4-FFF2-40B4-BE49-F238E27FC236}">
                <a16:creationId xmlns:a16="http://schemas.microsoft.com/office/drawing/2014/main" id="{7E239956-B409-7BE1-CAA1-538E7F88BAB5}"/>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964903B0-53F7-1860-7D4E-85DE7BA99323}"/>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DE5C37BC-77B7-F4B7-DD95-60C61A9C559F}"/>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7C88F42C-D0C4-906E-0593-E9D4958506EA}"/>
              </a:ext>
            </a:extLst>
          </p:cNvPr>
          <p:cNvSpPr txBox="1"/>
          <p:nvPr/>
        </p:nvSpPr>
        <p:spPr>
          <a:xfrm>
            <a:off x="2533163" y="5853387"/>
            <a:ext cx="9667827" cy="923330"/>
          </a:xfrm>
          <a:prstGeom prst="rect">
            <a:avLst/>
          </a:prstGeom>
          <a:noFill/>
        </p:spPr>
        <p:txBody>
          <a:bodyPr wrap="square">
            <a:spAutoFit/>
          </a:bodyPr>
          <a:lstStyle/>
          <a:p>
            <a:r>
              <a:rPr lang="en-US" altLang="zh-CN" b="1" dirty="0"/>
              <a:t>Limitations and Recommendations:</a:t>
            </a:r>
            <a:endParaRPr lang="en-US" altLang="zh-CN" dirty="0"/>
          </a:p>
          <a:p>
            <a:r>
              <a:rPr lang="en-US" altLang="zh-CN" dirty="0"/>
              <a:t>LLMs require expert oversight, particularly for nuanced cases.</a:t>
            </a:r>
          </a:p>
          <a:p>
            <a:r>
              <a:rPr lang="en-US" altLang="zh-CN" dirty="0"/>
              <a:t>Ongoing risk management for biases and hallucinations.</a:t>
            </a:r>
          </a:p>
        </p:txBody>
      </p:sp>
      <p:graphicFrame>
        <p:nvGraphicFramePr>
          <p:cNvPr id="2" name="表格 1">
            <a:extLst>
              <a:ext uri="{FF2B5EF4-FFF2-40B4-BE49-F238E27FC236}">
                <a16:creationId xmlns:a16="http://schemas.microsoft.com/office/drawing/2014/main" id="{4B75593D-29D2-1BBA-A418-15997ABD3DC0}"/>
              </a:ext>
            </a:extLst>
          </p:cNvPr>
          <p:cNvGraphicFramePr>
            <a:graphicFrameLocks noGrp="1"/>
          </p:cNvGraphicFramePr>
          <p:nvPr>
            <p:extLst>
              <p:ext uri="{D42A27DB-BD31-4B8C-83A1-F6EECF244321}">
                <p14:modId xmlns:p14="http://schemas.microsoft.com/office/powerpoint/2010/main" val="2254352103"/>
              </p:ext>
            </p:extLst>
          </p:nvPr>
        </p:nvGraphicFramePr>
        <p:xfrm>
          <a:off x="2533163" y="1256469"/>
          <a:ext cx="9349443" cy="4885395"/>
        </p:xfrm>
        <a:graphic>
          <a:graphicData uri="http://schemas.openxmlformats.org/drawingml/2006/table">
            <a:tbl>
              <a:tblPr firstRow="1" firstCol="1" bandRow="1">
                <a:tableStyleId>{5C22544A-7EE6-4342-B048-85BDC9FD1C3A}</a:tableStyleId>
              </a:tblPr>
              <a:tblGrid>
                <a:gridCol w="3116481">
                  <a:extLst>
                    <a:ext uri="{9D8B030D-6E8A-4147-A177-3AD203B41FA5}">
                      <a16:colId xmlns:a16="http://schemas.microsoft.com/office/drawing/2014/main" val="2748006909"/>
                    </a:ext>
                  </a:extLst>
                </a:gridCol>
                <a:gridCol w="3116481">
                  <a:extLst>
                    <a:ext uri="{9D8B030D-6E8A-4147-A177-3AD203B41FA5}">
                      <a16:colId xmlns:a16="http://schemas.microsoft.com/office/drawing/2014/main" val="2804760842"/>
                    </a:ext>
                  </a:extLst>
                </a:gridCol>
                <a:gridCol w="3116481">
                  <a:extLst>
                    <a:ext uri="{9D8B030D-6E8A-4147-A177-3AD203B41FA5}">
                      <a16:colId xmlns:a16="http://schemas.microsoft.com/office/drawing/2014/main" val="3149216433"/>
                    </a:ext>
                  </a:extLst>
                </a:gridCol>
              </a:tblGrid>
              <a:tr h="312043">
                <a:tc>
                  <a:txBody>
                    <a:bodyPr/>
                    <a:lstStyle/>
                    <a:p>
                      <a:pPr algn="just">
                        <a:lnSpc>
                          <a:spcPct val="150000"/>
                        </a:lnSpc>
                        <a:buNone/>
                      </a:pPr>
                      <a:r>
                        <a:rPr lang="en-US" sz="1400" b="1" kern="100">
                          <a:effectLst/>
                          <a:latin typeface="+mj-lt"/>
                          <a:ea typeface="宋体" panose="02010600030101010101" pitchFamily="2" charset="-122"/>
                          <a:cs typeface="Times New Roman" panose="02020603050405020304" pitchFamily="18" charset="0"/>
                        </a:rPr>
                        <a:t>Article title</a:t>
                      </a:r>
                      <a:endParaRPr lang="zh-CN" sz="2000" kern="1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buNone/>
                      </a:pPr>
                      <a:r>
                        <a:rPr lang="en-US" sz="1400" b="1" kern="100" dirty="0">
                          <a:effectLst/>
                          <a:latin typeface="+mj-lt"/>
                          <a:ea typeface="宋体" panose="02010600030101010101" pitchFamily="2" charset="-122"/>
                          <a:cs typeface="Times New Roman" panose="02020603050405020304" pitchFamily="18" charset="0"/>
                        </a:rPr>
                        <a:t>Included/Excluded Reason(LLM)</a:t>
                      </a:r>
                      <a:endParaRPr lang="zh-CN" sz="2000" kern="1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buNone/>
                      </a:pPr>
                      <a:r>
                        <a:rPr lang="en-US" sz="1400" b="1" kern="100" dirty="0">
                          <a:effectLst/>
                          <a:latin typeface="+mj-lt"/>
                          <a:ea typeface="宋体" panose="02010600030101010101" pitchFamily="2" charset="-122"/>
                          <a:cs typeface="Times New Roman" panose="02020603050405020304" pitchFamily="18" charset="0"/>
                        </a:rPr>
                        <a:t>Included/Excluded Reason(Reviewer)</a:t>
                      </a:r>
                      <a:endParaRPr lang="zh-CN" sz="2000" kern="1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4450270"/>
                  </a:ext>
                </a:extLst>
              </a:tr>
              <a:tr h="2084155">
                <a:tc>
                  <a:txBody>
                    <a:bodyPr/>
                    <a:lstStyle/>
                    <a:p>
                      <a:pPr algn="just">
                        <a:lnSpc>
                          <a:spcPct val="150000"/>
                        </a:lnSpc>
                        <a:buNone/>
                      </a:pPr>
                      <a:r>
                        <a:rPr lang="en-US" sz="1400" kern="100" dirty="0">
                          <a:effectLst/>
                          <a:latin typeface="+mj-lt"/>
                        </a:rPr>
                        <a:t>Framing Public Opinion on Physician-Patient Conflicts on Microblog: A Comparative Content Analysis</a:t>
                      </a:r>
                      <a:endParaRPr lang="zh-CN" sz="1400" kern="100" dirty="0">
                        <a:effectLst/>
                        <a:latin typeface="+mj-lt"/>
                        <a:ea typeface="+mn-ea"/>
                        <a:cs typeface="Times New Roman" panose="02020603050405020304" pitchFamily="18" charset="0"/>
                      </a:endParaRPr>
                    </a:p>
                  </a:txBody>
                  <a:tcPr marL="68580" marR="68580" marT="0" marB="0" anchor="ctr"/>
                </a:tc>
                <a:tc>
                  <a:txBody>
                    <a:bodyPr/>
                    <a:lstStyle/>
                    <a:p>
                      <a:pPr algn="just">
                        <a:lnSpc>
                          <a:spcPct val="150000"/>
                        </a:lnSpc>
                        <a:buNone/>
                      </a:pPr>
                      <a:r>
                        <a:rPr lang="en-US" altLang="zh-CN" sz="1400" kern="100" dirty="0">
                          <a:effectLst/>
                          <a:latin typeface="+mj-lt"/>
                          <a:ea typeface="等线" panose="02010600030101010101" pitchFamily="2" charset="-122"/>
                          <a:cs typeface="Times New Roman" panose="02020603050405020304" pitchFamily="18" charset="0"/>
                        </a:rPr>
                        <a:t>Excluded: </a:t>
                      </a:r>
                      <a:r>
                        <a:rPr lang="en-US" sz="1400" kern="100" dirty="0">
                          <a:effectLst/>
                          <a:latin typeface="+mj-lt"/>
                        </a:rPr>
                        <a:t>The paper's title, 'Framing Public Opinion on Physician-Patient Conflicts on Microblog: A Comparative Content Analysis,' shows that the content is irrelevant to the knowledge gap topic.</a:t>
                      </a:r>
                      <a:endParaRPr lang="zh-CN" sz="1400" kern="100" dirty="0">
                        <a:effectLst/>
                        <a:latin typeface="+mj-lt"/>
                        <a:ea typeface="+mn-ea"/>
                        <a:cs typeface="Times New Roman" panose="02020603050405020304" pitchFamily="18" charset="0"/>
                      </a:endParaRPr>
                    </a:p>
                  </a:txBody>
                  <a:tcPr marL="68580" marR="68580" marT="0" marB="0" anchor="ctr"/>
                </a:tc>
                <a:tc>
                  <a:txBody>
                    <a:bodyPr/>
                    <a:lstStyle/>
                    <a:p>
                      <a:pPr algn="just">
                        <a:lnSpc>
                          <a:spcPct val="150000"/>
                        </a:lnSpc>
                        <a:buNone/>
                      </a:pPr>
                      <a:r>
                        <a:rPr lang="en-US" sz="1400" kern="100" dirty="0">
                          <a:effectLst/>
                          <a:latin typeface="+mj-lt"/>
                        </a:rPr>
                        <a:t>Included: Knowledge gaps are reflected by differences in opinion among doctors, the public, and the media.</a:t>
                      </a:r>
                      <a:endParaRPr lang="zh-CN" sz="1400" kern="100" dirty="0">
                        <a:effectLst/>
                        <a:latin typeface="+mj-lt"/>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63438718"/>
                  </a:ext>
                </a:extLst>
              </a:tr>
              <a:tr h="2084451">
                <a:tc>
                  <a:txBody>
                    <a:bodyPr/>
                    <a:lstStyle/>
                    <a:p>
                      <a:pPr algn="just">
                        <a:lnSpc>
                          <a:spcPct val="150000"/>
                        </a:lnSpc>
                        <a:buNone/>
                      </a:pPr>
                      <a:r>
                        <a:rPr lang="en-US" sz="1400" kern="100" dirty="0">
                          <a:effectLst/>
                          <a:latin typeface="+mj-lt"/>
                          <a:ea typeface="等线" panose="02010600030101010101" pitchFamily="2" charset="-122"/>
                          <a:cs typeface="Times New Roman" panose="02020603050405020304" pitchFamily="18" charset="0"/>
                        </a:rPr>
                        <a:t>Online health consultation: Examining uses of an interactive cancer communication tool by low-income women with breast cancer</a:t>
                      </a:r>
                      <a:endParaRPr lang="zh-CN" sz="1400" kern="100" dirty="0">
                        <a:effectLst/>
                        <a:latin typeface="+mj-lt"/>
                        <a:ea typeface="+mn-ea"/>
                        <a:cs typeface="Times New Roman" panose="02020603050405020304" pitchFamily="18" charset="0"/>
                      </a:endParaRPr>
                    </a:p>
                  </a:txBody>
                  <a:tcPr marL="68580" marR="68580" marT="0" marB="0" anchor="ctr"/>
                </a:tc>
                <a:tc>
                  <a:txBody>
                    <a:bodyPr/>
                    <a:lstStyle/>
                    <a:p>
                      <a:pPr algn="just">
                        <a:lnSpc>
                          <a:spcPct val="150000"/>
                        </a:lnSpc>
                        <a:buNone/>
                      </a:pPr>
                      <a:r>
                        <a:rPr lang="en-US" altLang="zh-CN" sz="1400" kern="100" dirty="0">
                          <a:effectLst/>
                          <a:latin typeface="+mj-lt"/>
                        </a:rPr>
                        <a:t>Included: </a:t>
                      </a:r>
                      <a:r>
                        <a:rPr lang="en-US" sz="1400" kern="100" dirty="0">
                          <a:effectLst/>
                          <a:latin typeface="+mj-lt"/>
                          <a:ea typeface="等线" panose="02010600030101010101" pitchFamily="2" charset="-122"/>
                          <a:cs typeface="Times New Roman" panose="02020603050405020304" pitchFamily="18" charset="0"/>
                        </a:rPr>
                        <a:t>The effects of online health counseling for low-income patients involve knowledge gaps in online health communication scenarios.</a:t>
                      </a:r>
                      <a:endParaRPr lang="zh-CN" sz="1400" kern="100" dirty="0">
                        <a:effectLst/>
                        <a:latin typeface="+mj-lt"/>
                        <a:ea typeface="+mn-ea"/>
                        <a:cs typeface="Times New Roman" panose="02020603050405020304" pitchFamily="18" charset="0"/>
                      </a:endParaRPr>
                    </a:p>
                  </a:txBody>
                  <a:tcPr marL="68580" marR="68580" marT="0" marB="0" anchor="ctr"/>
                </a:tc>
                <a:tc>
                  <a:txBody>
                    <a:bodyPr/>
                    <a:lstStyle/>
                    <a:p>
                      <a:pPr algn="just">
                        <a:lnSpc>
                          <a:spcPct val="150000"/>
                        </a:lnSpc>
                        <a:buNone/>
                      </a:pPr>
                      <a:r>
                        <a:rPr lang="en-US" sz="1400" kern="100" dirty="0">
                          <a:effectLst/>
                          <a:latin typeface="+mj-lt"/>
                          <a:ea typeface="等线" panose="02010600030101010101" pitchFamily="2" charset="-122"/>
                          <a:cs typeface="Times New Roman" panose="02020603050405020304" pitchFamily="18" charset="0"/>
                        </a:rPr>
                        <a:t>Excluded: To investigate how psychosocial variables predict the use of online health counseling services by low-income breast cancer patients and how the use of the service affects these same psychosocial outcomes.</a:t>
                      </a:r>
                      <a:endParaRPr lang="zh-CN" sz="1400" kern="100" dirty="0">
                        <a:effectLst/>
                        <a:latin typeface="+mj-lt"/>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556750073"/>
                  </a:ext>
                </a:extLst>
              </a:tr>
            </a:tbl>
          </a:graphicData>
        </a:graphic>
      </p:graphicFrame>
    </p:spTree>
    <p:extLst>
      <p:ext uri="{BB962C8B-B14F-4D97-AF65-F5344CB8AC3E}">
        <p14:creationId xmlns:p14="http://schemas.microsoft.com/office/powerpoint/2010/main" val="1266323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werpoint template design by DAJU_PPT正版来源小红书大橘PPT微信DAJU_PPT请勿抄袭搬运！盗版必究！"/>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6.1 Summary</a:t>
            </a:r>
            <a:endParaRPr lang="zh-CN" altLang="en-US" dirty="0">
              <a:latin typeface="+mn-lt"/>
              <a:ea typeface="+mn-ea"/>
              <a:cs typeface="+mn-ea"/>
              <a:sym typeface="+mn-lt"/>
            </a:endParaRPr>
          </a:p>
        </p:txBody>
      </p:sp>
      <p:sp>
        <p:nvSpPr>
          <p:cNvPr id="17" name="矩形: 圆角 16">
            <a:extLst>
              <a:ext uri="{FF2B5EF4-FFF2-40B4-BE49-F238E27FC236}">
                <a16:creationId xmlns:a16="http://schemas.microsoft.com/office/drawing/2014/main" id="{1C0DF91A-0726-066D-992C-572A68C7129A}"/>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powerpoint template design by DAJU_PPT正版来源小红书大橘PPT微信DAJU_PPT请勿抄袭搬运！盗版必究！-1">
            <a:extLst>
              <a:ext uri="{FF2B5EF4-FFF2-40B4-BE49-F238E27FC236}">
                <a16:creationId xmlns:a16="http://schemas.microsoft.com/office/drawing/2014/main" id="{60648448-B35D-DF30-B979-AC94131B41EB}"/>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51" name="powerpoint template design by DAJU_PPT正版来源小红书大橘PPT微信DAJU_PPT请勿抄袭搬运！盗版必究！-2">
            <a:extLst>
              <a:ext uri="{FF2B5EF4-FFF2-40B4-BE49-F238E27FC236}">
                <a16:creationId xmlns:a16="http://schemas.microsoft.com/office/drawing/2014/main" id="{9B08DA71-1E5E-942B-4EEC-2B531D637E5E}"/>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53" name="powerpoint template design by DAJU_PPT正版来源小红书大橘PPT微信DAJU_PPT请勿抄袭搬运！盗版必究！-3">
            <a:extLst>
              <a:ext uri="{FF2B5EF4-FFF2-40B4-BE49-F238E27FC236}">
                <a16:creationId xmlns:a16="http://schemas.microsoft.com/office/drawing/2014/main" id="{70C25D60-68DF-55AB-731C-AA631C00E442}"/>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55" name="powerpoint template design by DAJU_PPT正版来源小红书大橘PPT微信DAJU_PPT请勿抄袭搬运！盗版必究！-4">
            <a:extLst>
              <a:ext uri="{FF2B5EF4-FFF2-40B4-BE49-F238E27FC236}">
                <a16:creationId xmlns:a16="http://schemas.microsoft.com/office/drawing/2014/main" id="{5882439B-105E-FE72-902F-7BF4495A24B0}"/>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lang="en-US" altLang="zh-CN" sz="1600" kern="0" dirty="0">
              <a:cs typeface="+mn-ea"/>
              <a:sym typeface="+mn-lt"/>
            </a:endParaRPr>
          </a:p>
        </p:txBody>
      </p:sp>
      <p:sp>
        <p:nvSpPr>
          <p:cNvPr id="57" name="powerpoint template design by DAJU_PPT正版来源小红书大橘PPT微信DAJU_PPT请勿抄袭搬运！盗版必究！-5">
            <a:extLst>
              <a:ext uri="{FF2B5EF4-FFF2-40B4-BE49-F238E27FC236}">
                <a16:creationId xmlns:a16="http://schemas.microsoft.com/office/drawing/2014/main" id="{363C367F-C750-1B35-B2BE-B02D4A6FE676}"/>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59" name="powerpoint template design by DAJU_PPT正版来源小红书大橘PPT微信DAJU_PPT请勿抄袭搬运！盗版必究！-6">
            <a:extLst>
              <a:ext uri="{FF2B5EF4-FFF2-40B4-BE49-F238E27FC236}">
                <a16:creationId xmlns:a16="http://schemas.microsoft.com/office/drawing/2014/main" id="{D98A4779-8075-D771-E842-5DBF88711549}"/>
              </a:ext>
            </a:extLst>
          </p:cNvPr>
          <p:cNvSpPr txBox="1"/>
          <p:nvPr/>
        </p:nvSpPr>
        <p:spPr>
          <a:xfrm>
            <a:off x="0" y="3848871"/>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Summary</a:t>
            </a:r>
            <a:endParaRPr lang="zh-CN" altLang="en-US" sz="2000" dirty="0">
              <a:sym typeface="+mn-lt"/>
            </a:endParaRPr>
          </a:p>
        </p:txBody>
      </p:sp>
      <p:grpSp>
        <p:nvGrpSpPr>
          <p:cNvPr id="67" name="组合 66">
            <a:extLst>
              <a:ext uri="{FF2B5EF4-FFF2-40B4-BE49-F238E27FC236}">
                <a16:creationId xmlns:a16="http://schemas.microsoft.com/office/drawing/2014/main" id="{C4476D65-AE8D-D9C6-AA0C-52497335DE43}"/>
              </a:ext>
            </a:extLst>
          </p:cNvPr>
          <p:cNvGrpSpPr/>
          <p:nvPr/>
        </p:nvGrpSpPr>
        <p:grpSpPr>
          <a:xfrm>
            <a:off x="2152891" y="3848867"/>
            <a:ext cx="133109" cy="618563"/>
            <a:chOff x="2152891" y="392992"/>
            <a:chExt cx="133109" cy="618563"/>
          </a:xfrm>
        </p:grpSpPr>
        <p:sp>
          <p:nvSpPr>
            <p:cNvPr id="68" name="矩形: 圆角 67">
              <a:extLst>
                <a:ext uri="{FF2B5EF4-FFF2-40B4-BE49-F238E27FC236}">
                  <a16:creationId xmlns:a16="http://schemas.microsoft.com/office/drawing/2014/main" id="{0525D8A9-C93F-6F55-E19D-FD163435A291}"/>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直角三角形 68">
              <a:extLst>
                <a:ext uri="{FF2B5EF4-FFF2-40B4-BE49-F238E27FC236}">
                  <a16:creationId xmlns:a16="http://schemas.microsoft.com/office/drawing/2014/main" id="{47D4ED89-7FD6-5969-CEAD-D03A5F7C6E6E}"/>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70" name="直接连接符 69">
            <a:extLst>
              <a:ext uri="{FF2B5EF4-FFF2-40B4-BE49-F238E27FC236}">
                <a16:creationId xmlns:a16="http://schemas.microsoft.com/office/drawing/2014/main" id="{298CF867-C076-B468-DF59-8F53082D4B42}"/>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7EB79E9A-77FC-B569-067D-01E98F25DDF2}"/>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7F646665-DCB2-06AD-A217-EFA876E25E80}"/>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136E3FF3-E6CE-A343-7BE3-FC484A782E74}"/>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E6706A64-2F70-4CA9-8D32-536E765117D3}"/>
              </a:ext>
            </a:extLst>
          </p:cNvPr>
          <p:cNvSpPr txBox="1"/>
          <p:nvPr/>
        </p:nvSpPr>
        <p:spPr>
          <a:xfrm>
            <a:off x="2533163" y="1007747"/>
            <a:ext cx="9082905" cy="5113644"/>
          </a:xfrm>
          <a:prstGeom prst="rect">
            <a:avLst/>
          </a:prstGeom>
          <a:noFill/>
        </p:spPr>
        <p:txBody>
          <a:bodyPr wrap="square" rtlCol="0">
            <a:spAutoFit/>
          </a:bodyPr>
          <a:lstStyle/>
          <a:p>
            <a:pPr>
              <a:lnSpc>
                <a:spcPct val="150000"/>
              </a:lnSpc>
            </a:pPr>
            <a:r>
              <a:rPr lang="en-US" altLang="zh-CN" sz="2000" b="1" dirty="0"/>
              <a:t>Key Findings</a:t>
            </a:r>
          </a:p>
          <a:p>
            <a:pPr marL="342900" indent="-342900">
              <a:lnSpc>
                <a:spcPct val="150000"/>
              </a:lnSpc>
              <a:buFont typeface="Arial" panose="020B0604020202020204" pitchFamily="34" charset="0"/>
              <a:buChar char="•"/>
            </a:pPr>
            <a:r>
              <a:rPr lang="en-US" altLang="zh-CN" sz="2000" dirty="0"/>
              <a:t>LLM-based workflow completed literature screening (3,638 studies) in approximately 90 minutes. Substantially reduces reviewer burden.</a:t>
            </a:r>
          </a:p>
          <a:p>
            <a:pPr marL="342900" indent="-342900">
              <a:lnSpc>
                <a:spcPct val="150000"/>
              </a:lnSpc>
              <a:buFont typeface="Arial" panose="020B0604020202020204" pitchFamily="34" charset="0"/>
              <a:buChar char="•"/>
            </a:pPr>
            <a:r>
              <a:rPr lang="en-US" altLang="zh-CN" sz="2000" dirty="0"/>
              <a:t>LLM identified 3 eligible studies initially overlooked by human reviewers.</a:t>
            </a:r>
          </a:p>
          <a:p>
            <a:pPr marL="342900" indent="-342900">
              <a:lnSpc>
                <a:spcPct val="150000"/>
              </a:lnSpc>
              <a:buFont typeface="Arial" panose="020B0604020202020204" pitchFamily="34" charset="0"/>
              <a:buChar char="•"/>
            </a:pPr>
            <a:r>
              <a:rPr lang="en-US" altLang="zh-CN" sz="2000" dirty="0"/>
              <a:t>LLM performs high-volume triage; humans handle edge cases.</a:t>
            </a:r>
          </a:p>
          <a:p>
            <a:pPr marL="342900" indent="-342900">
              <a:lnSpc>
                <a:spcPct val="150000"/>
              </a:lnSpc>
              <a:buFont typeface="Arial" panose="020B0604020202020204" pitchFamily="34" charset="0"/>
              <a:buChar char="•"/>
            </a:pPr>
            <a:r>
              <a:rPr lang="en-US" altLang="zh-CN" sz="2000" dirty="0"/>
              <a:t>Difficulty capturing implicit relevance.</a:t>
            </a:r>
          </a:p>
          <a:p>
            <a:pPr marL="342900" indent="-342900">
              <a:lnSpc>
                <a:spcPct val="150000"/>
              </a:lnSpc>
              <a:buFont typeface="Arial" panose="020B0604020202020204" pitchFamily="34" charset="0"/>
              <a:buChar char="•"/>
            </a:pPr>
            <a:r>
              <a:rPr lang="en-US" altLang="zh-CN" sz="2000" dirty="0"/>
              <a:t>Difficulty distinguishing thematic centrality from incidental mentions.</a:t>
            </a:r>
          </a:p>
          <a:p>
            <a:pPr>
              <a:lnSpc>
                <a:spcPct val="150000"/>
              </a:lnSpc>
            </a:pPr>
            <a:r>
              <a:rPr lang="en-US" altLang="zh-CN" sz="2000" b="1" dirty="0"/>
              <a:t>Limitations</a:t>
            </a:r>
          </a:p>
          <a:p>
            <a:pPr marL="342900" indent="-342900">
              <a:lnSpc>
                <a:spcPct val="150000"/>
              </a:lnSpc>
              <a:buFont typeface="Arial" panose="020B0604020202020204" pitchFamily="34" charset="0"/>
              <a:buChar char="•"/>
            </a:pPr>
            <a:r>
              <a:rPr lang="en-US" altLang="zh-CN" sz="2000" dirty="0"/>
              <a:t>Single, small positive set within one interdisciplinary domain.</a:t>
            </a:r>
          </a:p>
          <a:p>
            <a:pPr marL="342900" indent="-342900">
              <a:lnSpc>
                <a:spcPct val="150000"/>
              </a:lnSpc>
              <a:buFont typeface="Arial" panose="020B0604020202020204" pitchFamily="34" charset="0"/>
              <a:buChar char="•"/>
            </a:pPr>
            <a:r>
              <a:rPr lang="en-US" altLang="zh-CN" sz="2000" dirty="0"/>
              <a:t>Evaluated only one open-source model (DeepSeek-R1).</a:t>
            </a:r>
          </a:p>
          <a:p>
            <a:pPr marL="342900" indent="-342900">
              <a:lnSpc>
                <a:spcPct val="150000"/>
              </a:lnSpc>
              <a:buFont typeface="Arial" panose="020B0604020202020204" pitchFamily="34" charset="0"/>
              <a:buChar char="•"/>
            </a:pPr>
            <a:r>
              <a:rPr lang="en-US" altLang="zh-CN" sz="2000" dirty="0"/>
              <a:t>More indicators should be considered</a:t>
            </a:r>
          </a:p>
        </p:txBody>
      </p:sp>
    </p:spTree>
    <p:extLst>
      <p:ext uri="{BB962C8B-B14F-4D97-AF65-F5344CB8AC3E}">
        <p14:creationId xmlns:p14="http://schemas.microsoft.com/office/powerpoint/2010/main" val="234332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7E456-917E-5563-E317-7A78311B021B}"/>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15E38EF1-75DF-2E88-DD6E-5A3E779C4CF1}"/>
              </a:ext>
            </a:extLst>
          </p:cNvPr>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6.2 Additional</a:t>
            </a:r>
            <a:endParaRPr lang="zh-CN" altLang="en-US" dirty="0">
              <a:latin typeface="+mn-lt"/>
              <a:ea typeface="+mn-ea"/>
              <a:cs typeface="+mn-ea"/>
              <a:sym typeface="+mn-lt"/>
            </a:endParaRPr>
          </a:p>
        </p:txBody>
      </p:sp>
      <p:sp>
        <p:nvSpPr>
          <p:cNvPr id="17" name="矩形: 圆角 16">
            <a:extLst>
              <a:ext uri="{FF2B5EF4-FFF2-40B4-BE49-F238E27FC236}">
                <a16:creationId xmlns:a16="http://schemas.microsoft.com/office/drawing/2014/main" id="{74D84A8A-CBE3-2331-C81F-0F713D78C145}"/>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powerpoint template design by DAJU_PPT正版来源小红书大橘PPT微信DAJU_PPT请勿抄袭搬运！盗版必究！-1">
            <a:extLst>
              <a:ext uri="{FF2B5EF4-FFF2-40B4-BE49-F238E27FC236}">
                <a16:creationId xmlns:a16="http://schemas.microsoft.com/office/drawing/2014/main" id="{A23CC263-6740-6D4E-2E7E-32F2F1AA4128}"/>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51" name="powerpoint template design by DAJU_PPT正版来源小红书大橘PPT微信DAJU_PPT请勿抄袭搬运！盗版必究！-2">
            <a:extLst>
              <a:ext uri="{FF2B5EF4-FFF2-40B4-BE49-F238E27FC236}">
                <a16:creationId xmlns:a16="http://schemas.microsoft.com/office/drawing/2014/main" id="{4B436E29-6651-5E02-CFAF-6115CEF60BF0}"/>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53" name="powerpoint template design by DAJU_PPT正版来源小红书大橘PPT微信DAJU_PPT请勿抄袭搬运！盗版必究！-3">
            <a:extLst>
              <a:ext uri="{FF2B5EF4-FFF2-40B4-BE49-F238E27FC236}">
                <a16:creationId xmlns:a16="http://schemas.microsoft.com/office/drawing/2014/main" id="{E322CD6A-8BB8-01EC-8595-EEFC5F5CCA76}"/>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55" name="powerpoint template design by DAJU_PPT正版来源小红书大橘PPT微信DAJU_PPT请勿抄袭搬运！盗版必究！-4">
            <a:extLst>
              <a:ext uri="{FF2B5EF4-FFF2-40B4-BE49-F238E27FC236}">
                <a16:creationId xmlns:a16="http://schemas.microsoft.com/office/drawing/2014/main" id="{4F6C46A7-F239-CC10-DDB8-1C699FFC1F30}"/>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lang="en-US" altLang="zh-CN" sz="1600" kern="0" dirty="0">
              <a:cs typeface="+mn-ea"/>
              <a:sym typeface="+mn-lt"/>
            </a:endParaRPr>
          </a:p>
        </p:txBody>
      </p:sp>
      <p:sp>
        <p:nvSpPr>
          <p:cNvPr id="57" name="powerpoint template design by DAJU_PPT正版来源小红书大橘PPT微信DAJU_PPT请勿抄袭搬运！盗版必究！-5">
            <a:extLst>
              <a:ext uri="{FF2B5EF4-FFF2-40B4-BE49-F238E27FC236}">
                <a16:creationId xmlns:a16="http://schemas.microsoft.com/office/drawing/2014/main" id="{1B2D9D4A-6F03-79E4-6375-7052FD5D9A2C}"/>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59" name="powerpoint template design by DAJU_PPT正版来源小红书大橘PPT微信DAJU_PPT请勿抄袭搬运！盗版必究！-6">
            <a:extLst>
              <a:ext uri="{FF2B5EF4-FFF2-40B4-BE49-F238E27FC236}">
                <a16:creationId xmlns:a16="http://schemas.microsoft.com/office/drawing/2014/main" id="{922FB950-7979-D853-99D9-9F9D670E68DD}"/>
              </a:ext>
            </a:extLst>
          </p:cNvPr>
          <p:cNvSpPr txBox="1"/>
          <p:nvPr/>
        </p:nvSpPr>
        <p:spPr>
          <a:xfrm>
            <a:off x="0" y="3848871"/>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Summary</a:t>
            </a:r>
            <a:endParaRPr lang="zh-CN" altLang="en-US" sz="2000" dirty="0">
              <a:sym typeface="+mn-lt"/>
            </a:endParaRPr>
          </a:p>
        </p:txBody>
      </p:sp>
      <p:grpSp>
        <p:nvGrpSpPr>
          <p:cNvPr id="67" name="组合 66">
            <a:extLst>
              <a:ext uri="{FF2B5EF4-FFF2-40B4-BE49-F238E27FC236}">
                <a16:creationId xmlns:a16="http://schemas.microsoft.com/office/drawing/2014/main" id="{2D931B6C-1E0A-7564-8AC8-6EE9FF56393E}"/>
              </a:ext>
            </a:extLst>
          </p:cNvPr>
          <p:cNvGrpSpPr/>
          <p:nvPr/>
        </p:nvGrpSpPr>
        <p:grpSpPr>
          <a:xfrm>
            <a:off x="2152891" y="3848867"/>
            <a:ext cx="133109" cy="618563"/>
            <a:chOff x="2152891" y="392992"/>
            <a:chExt cx="133109" cy="618563"/>
          </a:xfrm>
        </p:grpSpPr>
        <p:sp>
          <p:nvSpPr>
            <p:cNvPr id="68" name="矩形: 圆角 67">
              <a:extLst>
                <a:ext uri="{FF2B5EF4-FFF2-40B4-BE49-F238E27FC236}">
                  <a16:creationId xmlns:a16="http://schemas.microsoft.com/office/drawing/2014/main" id="{54C59AB4-82BB-2714-8653-7D798A786215}"/>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直角三角形 68">
              <a:extLst>
                <a:ext uri="{FF2B5EF4-FFF2-40B4-BE49-F238E27FC236}">
                  <a16:creationId xmlns:a16="http://schemas.microsoft.com/office/drawing/2014/main" id="{EFBB2656-DB63-AD96-D32C-517E3C4CB0E2}"/>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70" name="直接连接符 69">
            <a:extLst>
              <a:ext uri="{FF2B5EF4-FFF2-40B4-BE49-F238E27FC236}">
                <a16:creationId xmlns:a16="http://schemas.microsoft.com/office/drawing/2014/main" id="{C9DF58A9-E08C-051C-8B00-806A24891024}"/>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DF83C16A-A857-0892-0B6C-40D2023BFB2D}"/>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0572B8D5-39C6-9E99-8462-6D8A7EFBFB0E}"/>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EB5555FD-C4A6-C1AA-A647-31BE9F66818B}"/>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DE3CF63C-EDAF-0294-394E-2A72D3AD1872}"/>
              </a:ext>
            </a:extLst>
          </p:cNvPr>
          <p:cNvSpPr txBox="1"/>
          <p:nvPr/>
        </p:nvSpPr>
        <p:spPr>
          <a:xfrm>
            <a:off x="2533163" y="1000190"/>
            <a:ext cx="9506437" cy="2805320"/>
          </a:xfrm>
          <a:prstGeom prst="rect">
            <a:avLst/>
          </a:prstGeom>
          <a:noFill/>
        </p:spPr>
        <p:txBody>
          <a:bodyPr wrap="square" rtlCol="0">
            <a:spAutoFit/>
          </a:bodyPr>
          <a:lstStyle/>
          <a:p>
            <a:pPr>
              <a:lnSpc>
                <a:spcPct val="150000"/>
              </a:lnSpc>
            </a:pPr>
            <a:r>
              <a:rPr lang="en-US" altLang="zh-CN" sz="2000" b="1" dirty="0"/>
              <a:t>The current progress of our research</a:t>
            </a:r>
          </a:p>
          <a:p>
            <a:pPr marL="342900" indent="-342900">
              <a:lnSpc>
                <a:spcPct val="150000"/>
              </a:lnSpc>
              <a:buFont typeface="Arial" panose="020B0604020202020204" pitchFamily="34" charset="0"/>
              <a:buChar char="•"/>
            </a:pPr>
            <a:r>
              <a:rPr lang="en-US" altLang="zh-CN" sz="2000" dirty="0"/>
              <a:t>We are building specific agents for each domain and use multi-agent scoring for interdisciplinary topics.</a:t>
            </a:r>
          </a:p>
          <a:p>
            <a:pPr marL="342900" indent="-342900">
              <a:lnSpc>
                <a:spcPct val="150000"/>
              </a:lnSpc>
              <a:buFont typeface="Arial" panose="020B0604020202020204" pitchFamily="34" charset="0"/>
              <a:buChar char="•"/>
            </a:pPr>
            <a:r>
              <a:rPr lang="en-US" altLang="zh-CN" sz="2000" dirty="0"/>
              <a:t>We aim for a universal screening system that needs no extra tailored prompts.</a:t>
            </a:r>
          </a:p>
          <a:p>
            <a:pPr marL="342900" indent="-342900">
              <a:lnSpc>
                <a:spcPct val="150000"/>
              </a:lnSpc>
              <a:buFont typeface="Arial" panose="020B0604020202020204" pitchFamily="34" charset="0"/>
              <a:buChar char="•"/>
            </a:pPr>
            <a:r>
              <a:rPr lang="en-US" altLang="zh-CN" sz="2000" dirty="0"/>
              <a:t>We reduce costs by optimizing algorithms and expanding </a:t>
            </a:r>
            <a:r>
              <a:rPr lang="en-US" altLang="zh-CN" sz="2000" dirty="0" err="1"/>
              <a:t>llm</a:t>
            </a:r>
            <a:r>
              <a:rPr lang="en-US" altLang="zh-CN" sz="2000" dirty="0"/>
              <a:t> models and datasets to test our workflow</a:t>
            </a:r>
          </a:p>
        </p:txBody>
      </p:sp>
      <p:pic>
        <p:nvPicPr>
          <p:cNvPr id="8" name="图片 7">
            <a:extLst>
              <a:ext uri="{FF2B5EF4-FFF2-40B4-BE49-F238E27FC236}">
                <a16:creationId xmlns:a16="http://schemas.microsoft.com/office/drawing/2014/main" id="{8F3DFED5-93F3-6A0C-340D-FCC2FBFB8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607" y="3518184"/>
            <a:ext cx="4821381" cy="3061577"/>
          </a:xfrm>
          <a:prstGeom prst="rect">
            <a:avLst/>
          </a:prstGeom>
        </p:spPr>
      </p:pic>
      <p:sp>
        <p:nvSpPr>
          <p:cNvPr id="9" name="文本框 8">
            <a:extLst>
              <a:ext uri="{FF2B5EF4-FFF2-40B4-BE49-F238E27FC236}">
                <a16:creationId xmlns:a16="http://schemas.microsoft.com/office/drawing/2014/main" id="{83A8ED37-F19C-8497-C02E-7B0BED01D96B}"/>
              </a:ext>
            </a:extLst>
          </p:cNvPr>
          <p:cNvSpPr txBox="1"/>
          <p:nvPr/>
        </p:nvSpPr>
        <p:spPr>
          <a:xfrm>
            <a:off x="2826327" y="4372087"/>
            <a:ext cx="3643844" cy="369332"/>
          </a:xfrm>
          <a:prstGeom prst="rect">
            <a:avLst/>
          </a:prstGeom>
          <a:noFill/>
        </p:spPr>
        <p:txBody>
          <a:bodyPr wrap="square" rtlCol="0">
            <a:spAutoFit/>
          </a:bodyPr>
          <a:lstStyle/>
          <a:p>
            <a:r>
              <a:rPr lang="en-US" altLang="zh-CN" i="1" u="sng" dirty="0"/>
              <a:t>Our demo2.0 is</a:t>
            </a:r>
            <a:r>
              <a:rPr lang="zh-CN" altLang="en-US" i="1" u="sng" dirty="0"/>
              <a:t> </a:t>
            </a:r>
            <a:r>
              <a:rPr lang="en-US" altLang="zh-CN" i="1" u="sng" dirty="0"/>
              <a:t>now be testing</a:t>
            </a:r>
          </a:p>
        </p:txBody>
      </p:sp>
    </p:spTree>
    <p:extLst>
      <p:ext uri="{BB962C8B-B14F-4D97-AF65-F5344CB8AC3E}">
        <p14:creationId xmlns:p14="http://schemas.microsoft.com/office/powerpoint/2010/main" val="4230110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8262E-0D9D-B77B-4BB7-884D44B908AF}"/>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A2C8673F-EA7B-E0F2-A9D8-93B500A626C7}"/>
              </a:ext>
            </a:extLst>
          </p:cNvPr>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6.2 Additional</a:t>
            </a:r>
            <a:endParaRPr lang="zh-CN" altLang="en-US" dirty="0">
              <a:latin typeface="+mn-lt"/>
              <a:ea typeface="+mn-ea"/>
              <a:cs typeface="+mn-ea"/>
              <a:sym typeface="+mn-lt"/>
            </a:endParaRPr>
          </a:p>
        </p:txBody>
      </p:sp>
      <p:sp>
        <p:nvSpPr>
          <p:cNvPr id="17" name="矩形: 圆角 16">
            <a:extLst>
              <a:ext uri="{FF2B5EF4-FFF2-40B4-BE49-F238E27FC236}">
                <a16:creationId xmlns:a16="http://schemas.microsoft.com/office/drawing/2014/main" id="{EB991F45-C9AD-07B1-AF6A-0E0A3DB5D8DE}"/>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powerpoint template design by DAJU_PPT正版来源小红书大橘PPT微信DAJU_PPT请勿抄袭搬运！盗版必究！-1">
            <a:extLst>
              <a:ext uri="{FF2B5EF4-FFF2-40B4-BE49-F238E27FC236}">
                <a16:creationId xmlns:a16="http://schemas.microsoft.com/office/drawing/2014/main" id="{00640D07-9A46-7F6B-9E03-544B9CB0942A}"/>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51" name="powerpoint template design by DAJU_PPT正版来源小红书大橘PPT微信DAJU_PPT请勿抄袭搬运！盗版必究！-2">
            <a:extLst>
              <a:ext uri="{FF2B5EF4-FFF2-40B4-BE49-F238E27FC236}">
                <a16:creationId xmlns:a16="http://schemas.microsoft.com/office/drawing/2014/main" id="{47CEB58F-E2B4-A20D-547A-FDF32E92AC3B}"/>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53" name="powerpoint template design by DAJU_PPT正版来源小红书大橘PPT微信DAJU_PPT请勿抄袭搬运！盗版必究！-3">
            <a:extLst>
              <a:ext uri="{FF2B5EF4-FFF2-40B4-BE49-F238E27FC236}">
                <a16:creationId xmlns:a16="http://schemas.microsoft.com/office/drawing/2014/main" id="{DAE94D01-4A0E-F0A2-2B9E-C45B283B5610}"/>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55" name="powerpoint template design by DAJU_PPT正版来源小红书大橘PPT微信DAJU_PPT请勿抄袭搬运！盗版必究！-4">
            <a:extLst>
              <a:ext uri="{FF2B5EF4-FFF2-40B4-BE49-F238E27FC236}">
                <a16:creationId xmlns:a16="http://schemas.microsoft.com/office/drawing/2014/main" id="{C8801C4A-0DEC-AE53-8B75-B0110F542762}"/>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lang="en-US" altLang="zh-CN" sz="1600" kern="0" dirty="0">
              <a:cs typeface="+mn-ea"/>
              <a:sym typeface="+mn-lt"/>
            </a:endParaRPr>
          </a:p>
        </p:txBody>
      </p:sp>
      <p:sp>
        <p:nvSpPr>
          <p:cNvPr id="57" name="powerpoint template design by DAJU_PPT正版来源小红书大橘PPT微信DAJU_PPT请勿抄袭搬运！盗版必究！-5">
            <a:extLst>
              <a:ext uri="{FF2B5EF4-FFF2-40B4-BE49-F238E27FC236}">
                <a16:creationId xmlns:a16="http://schemas.microsoft.com/office/drawing/2014/main" id="{5792616A-8DB0-78D8-0A48-0C5D22A5369B}"/>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59" name="powerpoint template design by DAJU_PPT正版来源小红书大橘PPT微信DAJU_PPT请勿抄袭搬运！盗版必究！-6">
            <a:extLst>
              <a:ext uri="{FF2B5EF4-FFF2-40B4-BE49-F238E27FC236}">
                <a16:creationId xmlns:a16="http://schemas.microsoft.com/office/drawing/2014/main" id="{5D87BA26-20CB-8398-C032-E28ED945DED7}"/>
              </a:ext>
            </a:extLst>
          </p:cNvPr>
          <p:cNvSpPr txBox="1"/>
          <p:nvPr/>
        </p:nvSpPr>
        <p:spPr>
          <a:xfrm>
            <a:off x="0" y="3848871"/>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Summary</a:t>
            </a:r>
            <a:endParaRPr lang="zh-CN" altLang="en-US" sz="2000" dirty="0">
              <a:sym typeface="+mn-lt"/>
            </a:endParaRPr>
          </a:p>
        </p:txBody>
      </p:sp>
      <p:grpSp>
        <p:nvGrpSpPr>
          <p:cNvPr id="67" name="组合 66">
            <a:extLst>
              <a:ext uri="{FF2B5EF4-FFF2-40B4-BE49-F238E27FC236}">
                <a16:creationId xmlns:a16="http://schemas.microsoft.com/office/drawing/2014/main" id="{F5D0C75F-4973-06E2-013F-3E8743FCF571}"/>
              </a:ext>
            </a:extLst>
          </p:cNvPr>
          <p:cNvGrpSpPr/>
          <p:nvPr/>
        </p:nvGrpSpPr>
        <p:grpSpPr>
          <a:xfrm>
            <a:off x="2152891" y="3848867"/>
            <a:ext cx="133109" cy="618563"/>
            <a:chOff x="2152891" y="392992"/>
            <a:chExt cx="133109" cy="618563"/>
          </a:xfrm>
        </p:grpSpPr>
        <p:sp>
          <p:nvSpPr>
            <p:cNvPr id="68" name="矩形: 圆角 67">
              <a:extLst>
                <a:ext uri="{FF2B5EF4-FFF2-40B4-BE49-F238E27FC236}">
                  <a16:creationId xmlns:a16="http://schemas.microsoft.com/office/drawing/2014/main" id="{6B407F04-A071-CB1D-5A95-B2313313FAB4}"/>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直角三角形 68">
              <a:extLst>
                <a:ext uri="{FF2B5EF4-FFF2-40B4-BE49-F238E27FC236}">
                  <a16:creationId xmlns:a16="http://schemas.microsoft.com/office/drawing/2014/main" id="{0E4F63A8-8B48-75FD-6CB9-5E558E925150}"/>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70" name="直接连接符 69">
            <a:extLst>
              <a:ext uri="{FF2B5EF4-FFF2-40B4-BE49-F238E27FC236}">
                <a16:creationId xmlns:a16="http://schemas.microsoft.com/office/drawing/2014/main" id="{8370D5C0-C020-FB3F-661D-A1C0913736E0}"/>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D316A3F7-19E9-DE84-8D4E-E4ACD305482B}"/>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F814C125-9DF9-08F0-FE5A-812690491D9C}"/>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0A664F2A-4D52-51BD-01B4-C6CB518BB69A}"/>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80E4D31E-249B-3F19-8468-089CD863F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119" y="1563835"/>
            <a:ext cx="8020918" cy="5093283"/>
          </a:xfrm>
          <a:prstGeom prst="rect">
            <a:avLst/>
          </a:prstGeom>
        </p:spPr>
      </p:pic>
      <p:sp>
        <p:nvSpPr>
          <p:cNvPr id="9" name="文本框 8">
            <a:extLst>
              <a:ext uri="{FF2B5EF4-FFF2-40B4-BE49-F238E27FC236}">
                <a16:creationId xmlns:a16="http://schemas.microsoft.com/office/drawing/2014/main" id="{2D1ADB50-3F4C-5407-D650-035ADE7E04F4}"/>
              </a:ext>
            </a:extLst>
          </p:cNvPr>
          <p:cNvSpPr txBox="1"/>
          <p:nvPr/>
        </p:nvSpPr>
        <p:spPr>
          <a:xfrm>
            <a:off x="2600826" y="1000189"/>
            <a:ext cx="4821381" cy="461665"/>
          </a:xfrm>
          <a:prstGeom prst="rect">
            <a:avLst/>
          </a:prstGeom>
          <a:noFill/>
        </p:spPr>
        <p:txBody>
          <a:bodyPr wrap="square" rtlCol="0">
            <a:spAutoFit/>
          </a:bodyPr>
          <a:lstStyle/>
          <a:p>
            <a:r>
              <a:rPr lang="en-US" altLang="zh-CN" sz="2400" i="1" u="sng" dirty="0"/>
              <a:t>Our demo2.0 is</a:t>
            </a:r>
            <a:r>
              <a:rPr lang="zh-CN" altLang="en-US" sz="2400" i="1" u="sng" dirty="0"/>
              <a:t> </a:t>
            </a:r>
            <a:r>
              <a:rPr lang="en-US" altLang="zh-CN" sz="2400" i="1" u="sng" dirty="0"/>
              <a:t>now be testing</a:t>
            </a:r>
          </a:p>
        </p:txBody>
      </p:sp>
    </p:spTree>
    <p:extLst>
      <p:ext uri="{BB962C8B-B14F-4D97-AF65-F5344CB8AC3E}">
        <p14:creationId xmlns:p14="http://schemas.microsoft.com/office/powerpoint/2010/main" val="124216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id="{83A9541E-DBC3-FB4F-8988-765F5026B22C}"/>
              </a:ext>
            </a:extLst>
          </p:cNvPr>
          <p:cNvGrpSpPr/>
          <p:nvPr/>
        </p:nvGrpSpPr>
        <p:grpSpPr>
          <a:xfrm>
            <a:off x="6096000" y="1266657"/>
            <a:ext cx="4565846" cy="4324687"/>
            <a:chOff x="6701789" y="1093863"/>
            <a:chExt cx="4565846" cy="4324687"/>
          </a:xfrm>
        </p:grpSpPr>
        <p:grpSp>
          <p:nvGrpSpPr>
            <p:cNvPr id="33" name="组合 32">
              <a:extLst>
                <a:ext uri="{FF2B5EF4-FFF2-40B4-BE49-F238E27FC236}">
                  <a16:creationId xmlns:a16="http://schemas.microsoft.com/office/drawing/2014/main" id="{6B328E79-277A-84A2-B900-919D1A35303B}"/>
                </a:ext>
              </a:extLst>
            </p:cNvPr>
            <p:cNvGrpSpPr/>
            <p:nvPr/>
          </p:nvGrpSpPr>
          <p:grpSpPr>
            <a:xfrm>
              <a:off x="6701789" y="1093863"/>
              <a:ext cx="4565846" cy="523220"/>
              <a:chOff x="6701789" y="1439451"/>
              <a:chExt cx="4565846" cy="523220"/>
            </a:xfrm>
          </p:grpSpPr>
          <p:sp>
            <p:nvSpPr>
              <p:cNvPr id="38" name="powerpoint template design by DAJU_PPT正版来源小红书大橘PPT微信DAJU_PPT请勿抄袭搬运！盗版必究！-1">
                <a:extLst>
                  <a:ext uri="{FF2B5EF4-FFF2-40B4-BE49-F238E27FC236}">
                    <a16:creationId xmlns:a16="http://schemas.microsoft.com/office/drawing/2014/main" id="{01A06E17-04E9-4997-9B58-1D6FCDDF9DD3}"/>
                  </a:ext>
                </a:extLst>
              </p:cNvPr>
              <p:cNvSpPr txBox="1"/>
              <p:nvPr/>
            </p:nvSpPr>
            <p:spPr>
              <a:xfrm>
                <a:off x="6814977" y="1439451"/>
                <a:ext cx="4452658" cy="523220"/>
              </a:xfrm>
              <a:prstGeom prst="rect">
                <a:avLst/>
              </a:prstGeom>
              <a:solidFill>
                <a:schemeClr val="bg1">
                  <a:lumMod val="95000"/>
                </a:schemeClr>
              </a:solidFill>
              <a:ln>
                <a:noFill/>
              </a:ln>
            </p:spPr>
            <p:txBody>
              <a:bodyPr wrap="square" lIns="20880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altLang="zh-CN" dirty="0">
                    <a:sym typeface="+mn-lt"/>
                  </a:rPr>
                  <a:t>01 . Research Background</a:t>
                </a:r>
              </a:p>
            </p:txBody>
          </p:sp>
          <p:sp>
            <p:nvSpPr>
              <p:cNvPr id="27" name="矩形: 圆角 26">
                <a:extLst>
                  <a:ext uri="{FF2B5EF4-FFF2-40B4-BE49-F238E27FC236}">
                    <a16:creationId xmlns:a16="http://schemas.microsoft.com/office/drawing/2014/main" id="{C2660A55-FA95-F6D9-F332-E3E38EB5343A}"/>
                  </a:ext>
                </a:extLst>
              </p:cNvPr>
              <p:cNvSpPr/>
              <p:nvPr/>
            </p:nvSpPr>
            <p:spPr>
              <a:xfrm flipH="1">
                <a:off x="6701789" y="1439451"/>
                <a:ext cx="113187" cy="52322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27D0E061-7D26-7AB1-7B5D-47BF1320EFAF}"/>
                </a:ext>
              </a:extLst>
            </p:cNvPr>
            <p:cNvGrpSpPr/>
            <p:nvPr/>
          </p:nvGrpSpPr>
          <p:grpSpPr>
            <a:xfrm>
              <a:off x="6701789" y="1854156"/>
              <a:ext cx="4565846" cy="523220"/>
              <a:chOff x="6701789" y="2130627"/>
              <a:chExt cx="4565846" cy="523220"/>
            </a:xfrm>
          </p:grpSpPr>
          <p:sp>
            <p:nvSpPr>
              <p:cNvPr id="39" name="powerpoint template design by DAJU_PPT正版来源小红书大橘PPT微信DAJU_PPT请勿抄袭搬运！盗版必究！-2">
                <a:extLst>
                  <a:ext uri="{FF2B5EF4-FFF2-40B4-BE49-F238E27FC236}">
                    <a16:creationId xmlns:a16="http://schemas.microsoft.com/office/drawing/2014/main" id="{2EDC7236-32F9-484B-981D-3821BEB5872F}"/>
                  </a:ext>
                </a:extLst>
              </p:cNvPr>
              <p:cNvSpPr txBox="1"/>
              <p:nvPr/>
            </p:nvSpPr>
            <p:spPr>
              <a:xfrm>
                <a:off x="6814977" y="2130627"/>
                <a:ext cx="4452658" cy="523220"/>
              </a:xfrm>
              <a:prstGeom prst="rect">
                <a:avLst/>
              </a:prstGeom>
              <a:solidFill>
                <a:schemeClr val="bg1">
                  <a:lumMod val="95000"/>
                </a:schemeClr>
              </a:solidFill>
              <a:ln>
                <a:noFill/>
              </a:ln>
            </p:spPr>
            <p:txBody>
              <a:bodyPr wrap="square" lIns="20880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lang="en-US" altLang="zh-CN" sz="2400" b="1" kern="0" dirty="0">
                    <a:cs typeface="+mn-ea"/>
                    <a:sym typeface="+mn-lt"/>
                  </a:rPr>
                  <a:t>02 . Research Question</a:t>
                </a:r>
              </a:p>
            </p:txBody>
          </p:sp>
          <p:sp>
            <p:nvSpPr>
              <p:cNvPr id="28" name="矩形: 圆角 27">
                <a:extLst>
                  <a:ext uri="{FF2B5EF4-FFF2-40B4-BE49-F238E27FC236}">
                    <a16:creationId xmlns:a16="http://schemas.microsoft.com/office/drawing/2014/main" id="{3CF8206F-3E00-5932-76C0-DE43D5EFE9F5}"/>
                  </a:ext>
                </a:extLst>
              </p:cNvPr>
              <p:cNvSpPr/>
              <p:nvPr/>
            </p:nvSpPr>
            <p:spPr>
              <a:xfrm flipH="1">
                <a:off x="6701789" y="2130627"/>
                <a:ext cx="113187" cy="52322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9F06A4C0-57D4-67F3-5474-D6E624EFA5CA}"/>
                </a:ext>
              </a:extLst>
            </p:cNvPr>
            <p:cNvGrpSpPr/>
            <p:nvPr/>
          </p:nvGrpSpPr>
          <p:grpSpPr>
            <a:xfrm>
              <a:off x="6701789" y="2614449"/>
              <a:ext cx="4565846" cy="523220"/>
              <a:chOff x="6701789" y="2821803"/>
              <a:chExt cx="4565846" cy="523220"/>
            </a:xfrm>
          </p:grpSpPr>
          <p:sp>
            <p:nvSpPr>
              <p:cNvPr id="40" name="powerpoint template design by DAJU_PPT正版来源小红书大橘PPT微信DAJU_PPT请勿抄袭搬运！盗版必究！-3">
                <a:extLst>
                  <a:ext uri="{FF2B5EF4-FFF2-40B4-BE49-F238E27FC236}">
                    <a16:creationId xmlns:a16="http://schemas.microsoft.com/office/drawing/2014/main" id="{46DA88DD-5EBB-49AC-9117-8C13219F2621}"/>
                  </a:ext>
                </a:extLst>
              </p:cNvPr>
              <p:cNvSpPr txBox="1"/>
              <p:nvPr/>
            </p:nvSpPr>
            <p:spPr>
              <a:xfrm>
                <a:off x="6814977" y="2821803"/>
                <a:ext cx="4452658" cy="523220"/>
              </a:xfrm>
              <a:prstGeom prst="rect">
                <a:avLst/>
              </a:prstGeom>
              <a:solidFill>
                <a:schemeClr val="bg1">
                  <a:lumMod val="95000"/>
                </a:schemeClr>
              </a:solidFill>
              <a:ln>
                <a:noFill/>
              </a:ln>
            </p:spPr>
            <p:txBody>
              <a:bodyPr wrap="square" lIns="20880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kumimoji="0" lang="en-US" altLang="zh-CN" sz="2400" b="1" i="0" u="none" strike="noStrike" kern="0" cap="none" normalizeH="0" baseline="0" noProof="0" dirty="0">
                    <a:ln>
                      <a:noFill/>
                    </a:ln>
                    <a:effectLst/>
                    <a:uLnTx/>
                    <a:uFillTx/>
                    <a:cs typeface="+mn-ea"/>
                    <a:sym typeface="+mn-lt"/>
                  </a:rPr>
                  <a:t>03 . Dataset</a:t>
                </a:r>
              </a:p>
            </p:txBody>
          </p:sp>
          <p:sp>
            <p:nvSpPr>
              <p:cNvPr id="29" name="矩形: 圆角 28">
                <a:extLst>
                  <a:ext uri="{FF2B5EF4-FFF2-40B4-BE49-F238E27FC236}">
                    <a16:creationId xmlns:a16="http://schemas.microsoft.com/office/drawing/2014/main" id="{61CB82F9-FD9C-DB31-B21E-70D2E73F5055}"/>
                  </a:ext>
                </a:extLst>
              </p:cNvPr>
              <p:cNvSpPr/>
              <p:nvPr/>
            </p:nvSpPr>
            <p:spPr>
              <a:xfrm flipH="1">
                <a:off x="6701789" y="2821803"/>
                <a:ext cx="113187" cy="52322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a:extLst>
                <a:ext uri="{FF2B5EF4-FFF2-40B4-BE49-F238E27FC236}">
                  <a16:creationId xmlns:a16="http://schemas.microsoft.com/office/drawing/2014/main" id="{69AC95E3-6BC0-E678-926C-E6B3733D2BD0}"/>
                </a:ext>
              </a:extLst>
            </p:cNvPr>
            <p:cNvGrpSpPr/>
            <p:nvPr/>
          </p:nvGrpSpPr>
          <p:grpSpPr>
            <a:xfrm>
              <a:off x="6701789" y="3374742"/>
              <a:ext cx="4565846" cy="523220"/>
              <a:chOff x="6701789" y="3512979"/>
              <a:chExt cx="4565846" cy="523220"/>
            </a:xfrm>
          </p:grpSpPr>
          <p:sp>
            <p:nvSpPr>
              <p:cNvPr id="41" name="powerpoint template design by DAJU_PPT正版来源小红书大橘PPT微信DAJU_PPT请勿抄袭搬运！盗版必究！-4">
                <a:extLst>
                  <a:ext uri="{FF2B5EF4-FFF2-40B4-BE49-F238E27FC236}">
                    <a16:creationId xmlns:a16="http://schemas.microsoft.com/office/drawing/2014/main" id="{4DAB3EBF-F48F-440D-A362-CCD140FCC0DE}"/>
                  </a:ext>
                </a:extLst>
              </p:cNvPr>
              <p:cNvSpPr txBox="1"/>
              <p:nvPr/>
            </p:nvSpPr>
            <p:spPr>
              <a:xfrm>
                <a:off x="6814977" y="3512979"/>
                <a:ext cx="4452658" cy="523220"/>
              </a:xfrm>
              <a:prstGeom prst="rect">
                <a:avLst/>
              </a:prstGeom>
              <a:solidFill>
                <a:schemeClr val="bg1">
                  <a:lumMod val="95000"/>
                </a:schemeClr>
              </a:solidFill>
              <a:ln>
                <a:noFill/>
              </a:ln>
            </p:spPr>
            <p:txBody>
              <a:bodyPr wrap="square" lIns="20880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kumimoji="0" lang="en-US" altLang="zh-CN" sz="2400" b="1" i="0" u="none" strike="noStrike" kern="0" cap="none" normalizeH="0" baseline="0" noProof="0" dirty="0">
                    <a:ln>
                      <a:noFill/>
                    </a:ln>
                    <a:effectLst/>
                    <a:uLnTx/>
                    <a:uFillTx/>
                    <a:cs typeface="+mn-ea"/>
                    <a:sym typeface="+mn-lt"/>
                  </a:rPr>
                  <a:t>04 . Method</a:t>
                </a:r>
              </a:p>
            </p:txBody>
          </p:sp>
          <p:sp>
            <p:nvSpPr>
              <p:cNvPr id="30" name="矩形: 圆角 29">
                <a:extLst>
                  <a:ext uri="{FF2B5EF4-FFF2-40B4-BE49-F238E27FC236}">
                    <a16:creationId xmlns:a16="http://schemas.microsoft.com/office/drawing/2014/main" id="{05FA7D30-5375-18AB-E86F-286946441CD7}"/>
                  </a:ext>
                </a:extLst>
              </p:cNvPr>
              <p:cNvSpPr/>
              <p:nvPr/>
            </p:nvSpPr>
            <p:spPr>
              <a:xfrm flipH="1">
                <a:off x="6701789" y="3512979"/>
                <a:ext cx="113187" cy="52322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E77C670-5D46-B277-546C-8E88488A4D40}"/>
                </a:ext>
              </a:extLst>
            </p:cNvPr>
            <p:cNvGrpSpPr/>
            <p:nvPr/>
          </p:nvGrpSpPr>
          <p:grpSpPr>
            <a:xfrm>
              <a:off x="6701789" y="4135035"/>
              <a:ext cx="4565846" cy="523220"/>
              <a:chOff x="6701789" y="4204155"/>
              <a:chExt cx="4565846" cy="523220"/>
            </a:xfrm>
          </p:grpSpPr>
          <p:sp>
            <p:nvSpPr>
              <p:cNvPr id="42" name="powerpoint template design by DAJU_PPT正版来源小红书大橘PPT微信DAJU_PPT请勿抄袭搬运！盗版必究！-5">
                <a:extLst>
                  <a:ext uri="{FF2B5EF4-FFF2-40B4-BE49-F238E27FC236}">
                    <a16:creationId xmlns:a16="http://schemas.microsoft.com/office/drawing/2014/main" id="{DC057810-1D25-4738-A591-6E7C8513D64A}"/>
                  </a:ext>
                </a:extLst>
              </p:cNvPr>
              <p:cNvSpPr txBox="1"/>
              <p:nvPr/>
            </p:nvSpPr>
            <p:spPr>
              <a:xfrm>
                <a:off x="6814977" y="4204155"/>
                <a:ext cx="4452658" cy="523220"/>
              </a:xfrm>
              <a:prstGeom prst="rect">
                <a:avLst/>
              </a:prstGeom>
              <a:solidFill>
                <a:schemeClr val="bg1">
                  <a:lumMod val="95000"/>
                </a:schemeClr>
              </a:solidFill>
              <a:ln>
                <a:noFill/>
              </a:ln>
            </p:spPr>
            <p:txBody>
              <a:bodyPr wrap="square" lIns="20880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kumimoji="0" lang="en-US" altLang="zh-CN" sz="2400" b="1" i="0" u="none" strike="noStrike" kern="0" cap="none" normalizeH="0" baseline="0" noProof="0" dirty="0">
                    <a:ln>
                      <a:noFill/>
                    </a:ln>
                    <a:effectLst/>
                    <a:uLnTx/>
                    <a:uFillTx/>
                    <a:cs typeface="+mn-ea"/>
                    <a:sym typeface="+mn-lt"/>
                  </a:rPr>
                  <a:t>05 . Results and Discussions</a:t>
                </a:r>
                <a:endParaRPr kumimoji="0" lang="zh-CN" altLang="en-US" sz="2400" b="1" i="0" u="none" strike="noStrike" kern="0" cap="none" normalizeH="0" baseline="0" noProof="0" dirty="0">
                  <a:ln>
                    <a:noFill/>
                  </a:ln>
                  <a:effectLst/>
                  <a:uLnTx/>
                  <a:uFillTx/>
                  <a:cs typeface="+mn-ea"/>
                  <a:sym typeface="+mn-lt"/>
                </a:endParaRPr>
              </a:p>
            </p:txBody>
          </p:sp>
          <p:sp>
            <p:nvSpPr>
              <p:cNvPr id="31" name="矩形: 圆角 30">
                <a:extLst>
                  <a:ext uri="{FF2B5EF4-FFF2-40B4-BE49-F238E27FC236}">
                    <a16:creationId xmlns:a16="http://schemas.microsoft.com/office/drawing/2014/main" id="{0FE40673-28C3-5E17-963C-3537263593E0}"/>
                  </a:ext>
                </a:extLst>
              </p:cNvPr>
              <p:cNvSpPr/>
              <p:nvPr/>
            </p:nvSpPr>
            <p:spPr>
              <a:xfrm flipH="1">
                <a:off x="6701789" y="4204155"/>
                <a:ext cx="113187" cy="52322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id="{69D4CBC7-5E15-27C3-1BC0-6A676A0F79D2}"/>
                </a:ext>
              </a:extLst>
            </p:cNvPr>
            <p:cNvGrpSpPr/>
            <p:nvPr/>
          </p:nvGrpSpPr>
          <p:grpSpPr>
            <a:xfrm>
              <a:off x="6701789" y="4895330"/>
              <a:ext cx="4565846" cy="523220"/>
              <a:chOff x="6701789" y="4895330"/>
              <a:chExt cx="4565846" cy="523220"/>
            </a:xfrm>
          </p:grpSpPr>
          <p:sp>
            <p:nvSpPr>
              <p:cNvPr id="4" name="powerpoint template design by DAJU_PPT正版来源小红书大橘PPT微信DAJU_PPT请勿抄袭搬运！盗版必究！-6">
                <a:extLst>
                  <a:ext uri="{FF2B5EF4-FFF2-40B4-BE49-F238E27FC236}">
                    <a16:creationId xmlns:a16="http://schemas.microsoft.com/office/drawing/2014/main" id="{B2389589-4AE5-D9C1-5F00-68E4A96F0EEF}"/>
                  </a:ext>
                </a:extLst>
              </p:cNvPr>
              <p:cNvSpPr txBox="1"/>
              <p:nvPr/>
            </p:nvSpPr>
            <p:spPr>
              <a:xfrm>
                <a:off x="6814977" y="4895330"/>
                <a:ext cx="4452658" cy="523220"/>
              </a:xfrm>
              <a:prstGeom prst="rect">
                <a:avLst/>
              </a:prstGeom>
              <a:solidFill>
                <a:schemeClr val="bg1">
                  <a:lumMod val="95000"/>
                </a:schemeClr>
              </a:solidFill>
              <a:ln>
                <a:noFill/>
              </a:ln>
            </p:spPr>
            <p:txBody>
              <a:bodyPr wrap="square" lIns="20880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defRPr/>
                </a:pPr>
                <a:r>
                  <a:rPr kumimoji="0" lang="en-US" altLang="zh-CN" sz="2400" b="1" i="0" u="none" strike="noStrike" kern="0" cap="none" normalizeH="0" baseline="0" noProof="0" dirty="0">
                    <a:ln>
                      <a:noFill/>
                    </a:ln>
                    <a:effectLst/>
                    <a:uLnTx/>
                    <a:uFillTx/>
                    <a:cs typeface="+mn-ea"/>
                    <a:sym typeface="+mn-lt"/>
                  </a:rPr>
                  <a:t>06 . Summary</a:t>
                </a:r>
                <a:endParaRPr kumimoji="0" lang="zh-CN" altLang="en-US" sz="2400" b="1" i="0" u="none" strike="noStrike" kern="0" cap="none" normalizeH="0" baseline="0" noProof="0" dirty="0">
                  <a:ln>
                    <a:noFill/>
                  </a:ln>
                  <a:effectLst/>
                  <a:uLnTx/>
                  <a:uFillTx/>
                  <a:cs typeface="+mn-ea"/>
                  <a:sym typeface="+mn-lt"/>
                </a:endParaRPr>
              </a:p>
            </p:txBody>
          </p:sp>
          <p:sp>
            <p:nvSpPr>
              <p:cNvPr id="32" name="矩形: 圆角 31">
                <a:extLst>
                  <a:ext uri="{FF2B5EF4-FFF2-40B4-BE49-F238E27FC236}">
                    <a16:creationId xmlns:a16="http://schemas.microsoft.com/office/drawing/2014/main" id="{213CBC65-287F-CBFF-74D8-8DA612B047BF}"/>
                  </a:ext>
                </a:extLst>
              </p:cNvPr>
              <p:cNvSpPr/>
              <p:nvPr/>
            </p:nvSpPr>
            <p:spPr>
              <a:xfrm flipH="1">
                <a:off x="6701789" y="4895330"/>
                <a:ext cx="113187" cy="52322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a:extLst>
              <a:ext uri="{FF2B5EF4-FFF2-40B4-BE49-F238E27FC236}">
                <a16:creationId xmlns:a16="http://schemas.microsoft.com/office/drawing/2014/main" id="{275AE3CC-375E-31BD-2594-551B0BABD4F0}"/>
              </a:ext>
            </a:extLst>
          </p:cNvPr>
          <p:cNvSpPr/>
          <p:nvPr/>
        </p:nvSpPr>
        <p:spPr>
          <a:xfrm>
            <a:off x="150471" y="0"/>
            <a:ext cx="4247909" cy="6858000"/>
          </a:xfrm>
          <a:prstGeom prst="rect">
            <a:avLst/>
          </a:prstGeom>
          <a:solidFill>
            <a:schemeClr val="accent2">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2005BEC-8A90-4FE8-ECB0-A78F4010B734}"/>
              </a:ext>
            </a:extLst>
          </p:cNvPr>
          <p:cNvSpPr/>
          <p:nvPr/>
        </p:nvSpPr>
        <p:spPr>
          <a:xfrm>
            <a:off x="0" y="0"/>
            <a:ext cx="4247909" cy="6858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56ED34C7-7D37-CEAA-3B3C-195853318342}"/>
              </a:ext>
            </a:extLst>
          </p:cNvPr>
          <p:cNvGrpSpPr/>
          <p:nvPr/>
        </p:nvGrpSpPr>
        <p:grpSpPr>
          <a:xfrm>
            <a:off x="1240419" y="2847643"/>
            <a:ext cx="1767070" cy="738663"/>
            <a:chOff x="1832976" y="645233"/>
            <a:chExt cx="1767070" cy="738663"/>
          </a:xfrm>
        </p:grpSpPr>
        <p:sp>
          <p:nvSpPr>
            <p:cNvPr id="7" name="powerpoint template design by DAJU_PPT正版来源小红书大橘PPT微信DAJU_PPT请勿抄袭搬运！盗版必究！-1">
              <a:extLst>
                <a:ext uri="{FF2B5EF4-FFF2-40B4-BE49-F238E27FC236}">
                  <a16:creationId xmlns:a16="http://schemas.microsoft.com/office/drawing/2014/main" id="{10EF93A1-F3CB-BA98-BB2C-D6AEF3FE7DFC}"/>
                </a:ext>
              </a:extLst>
            </p:cNvPr>
            <p:cNvSpPr/>
            <p:nvPr/>
          </p:nvSpPr>
          <p:spPr>
            <a:xfrm>
              <a:off x="2018172" y="645233"/>
              <a:ext cx="1396678" cy="738663"/>
            </a:xfrm>
            <a:prstGeom prst="rect">
              <a:avLst/>
            </a:prstGeom>
          </p:spPr>
          <p:txBody>
            <a:bodyPr wrap="square" lIns="0" tIns="0" rIns="0" bIns="0">
              <a:spAutoFit/>
            </a:bodyPr>
            <a:lstStyle/>
            <a:p>
              <a:pPr algn="ctr" fontAlgn="base"/>
              <a:endParaRPr lang="zh-CN" altLang="en-US" sz="4800" b="1" dirty="0">
                <a:solidFill>
                  <a:schemeClr val="bg1"/>
                </a:solidFill>
                <a:cs typeface="+mn-ea"/>
                <a:sym typeface="+mn-lt"/>
              </a:endParaRPr>
            </a:p>
          </p:txBody>
        </p:sp>
        <p:sp>
          <p:nvSpPr>
            <p:cNvPr id="8" name="powerpoint template design by DAJU_PPT正版来源小红书大橘PPT微信DAJU_PPT请勿抄袭搬运！盗版必究！-2">
              <a:extLst>
                <a:ext uri="{FF2B5EF4-FFF2-40B4-BE49-F238E27FC236}">
                  <a16:creationId xmlns:a16="http://schemas.microsoft.com/office/drawing/2014/main" id="{CDEEF0D8-4F1E-463D-F831-6948DF972CDD}"/>
                </a:ext>
              </a:extLst>
            </p:cNvPr>
            <p:cNvSpPr/>
            <p:nvPr/>
          </p:nvSpPr>
          <p:spPr>
            <a:xfrm>
              <a:off x="1832976" y="953009"/>
              <a:ext cx="1767070" cy="430887"/>
            </a:xfrm>
            <a:prstGeom prst="rect">
              <a:avLst/>
            </a:prstGeom>
          </p:spPr>
          <p:txBody>
            <a:bodyPr wrap="square" lIns="0" tIns="0" rIns="0" bIns="0">
              <a:spAutoFit/>
            </a:bodyPr>
            <a:lstStyle/>
            <a:p>
              <a:pPr algn="dist" fontAlgn="base"/>
              <a:r>
                <a:rPr lang="en-US" altLang="zh-CN" sz="2800" b="1" i="0" dirty="0">
                  <a:solidFill>
                    <a:schemeClr val="bg1"/>
                  </a:solidFill>
                  <a:effectLst/>
                  <a:cs typeface="+mn-ea"/>
                  <a:sym typeface="+mn-lt"/>
                </a:rPr>
                <a:t>OUTLINE</a:t>
              </a:r>
              <a:endParaRPr lang="zh-CN" altLang="en-US" sz="2800" b="1" i="0" dirty="0">
                <a:solidFill>
                  <a:schemeClr val="bg1"/>
                </a:solidFill>
                <a:effectLst/>
                <a:cs typeface="+mn-ea"/>
                <a:sym typeface="+mn-lt"/>
              </a:endParaRPr>
            </a:p>
          </p:txBody>
        </p:sp>
      </p:grpSp>
    </p:spTree>
    <p:extLst>
      <p:ext uri="{BB962C8B-B14F-4D97-AF65-F5344CB8AC3E}">
        <p14:creationId xmlns:p14="http://schemas.microsoft.com/office/powerpoint/2010/main" val="335926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331E2-371D-DBB5-30A6-91D49B1F2040}"/>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3F2E93A5-1A12-F1CB-99D6-0EC42B657D22}"/>
              </a:ext>
            </a:extLst>
          </p:cNvPr>
          <p:cNvSpPr/>
          <p:nvPr/>
        </p:nvSpPr>
        <p:spPr>
          <a:xfrm>
            <a:off x="0" y="1661161"/>
            <a:ext cx="12192000" cy="3218538"/>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powerpoint template design by DAJU_PPT正版来源小红书大橘PPT微信DAJU_PPT请勿抄袭搬运！盗版必究！">
            <a:extLst>
              <a:ext uri="{FF2B5EF4-FFF2-40B4-BE49-F238E27FC236}">
                <a16:creationId xmlns:a16="http://schemas.microsoft.com/office/drawing/2014/main" id="{0ECBE11B-8E40-2343-1681-40997719FE5D}"/>
              </a:ext>
            </a:extLst>
          </p:cNvPr>
          <p:cNvSpPr txBox="1"/>
          <p:nvPr/>
        </p:nvSpPr>
        <p:spPr>
          <a:xfrm>
            <a:off x="26037" y="3468643"/>
            <a:ext cx="12191999" cy="861774"/>
          </a:xfrm>
          <a:prstGeom prst="rect">
            <a:avLst/>
          </a:prstGeom>
          <a:noFill/>
        </p:spPr>
        <p:txBody>
          <a:bodyPr wrap="square" lIns="0" tIns="0" rIns="0" bIns="0" rtlCol="0">
            <a:spAutoFit/>
          </a:bodyPr>
          <a:lstStyle/>
          <a:p>
            <a:pPr algn="ctr"/>
            <a:r>
              <a:rPr lang="en-US" altLang="zh-CN" sz="2800" b="1" dirty="0">
                <a:solidFill>
                  <a:schemeClr val="bg1"/>
                </a:solidFill>
                <a:cs typeface="+mn-ea"/>
                <a:sym typeface="+mn-lt"/>
              </a:rPr>
              <a:t>Using large language models in literature screening for bibliometrics and reviews: a case study on health communication gap</a:t>
            </a:r>
          </a:p>
        </p:txBody>
      </p:sp>
      <p:sp>
        <p:nvSpPr>
          <p:cNvPr id="52" name="powerpoint template design by DAJU_PPT正版来源小红书大橘PPT微信DAJU_PPT请勿抄袭搬运！盗版必究！-1">
            <a:extLst>
              <a:ext uri="{FF2B5EF4-FFF2-40B4-BE49-F238E27FC236}">
                <a16:creationId xmlns:a16="http://schemas.microsoft.com/office/drawing/2014/main" id="{7BA5647D-A494-9736-4D53-80BDB5D8DB9B}"/>
              </a:ext>
            </a:extLst>
          </p:cNvPr>
          <p:cNvSpPr txBox="1"/>
          <p:nvPr/>
        </p:nvSpPr>
        <p:spPr>
          <a:xfrm>
            <a:off x="4707090" y="5322502"/>
            <a:ext cx="2829894" cy="369333"/>
          </a:xfrm>
          <a:prstGeom prst="roundRect">
            <a:avLst>
              <a:gd name="adj" fmla="val 50000"/>
            </a:avLst>
          </a:prstGeom>
          <a:noFill/>
          <a:ln>
            <a:solidFill>
              <a:schemeClr val="accent2"/>
            </a:solidFill>
          </a:ln>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a:latin typeface="+mn-ea"/>
              </a:rPr>
              <a:t>Speaker</a:t>
            </a:r>
            <a:r>
              <a:rPr lang="zh-CN" altLang="en-US" b="1" dirty="0">
                <a:latin typeface="+mn-ea"/>
              </a:rPr>
              <a:t>：</a:t>
            </a:r>
            <a:r>
              <a:rPr lang="en-US" altLang="zh-CN" b="1" dirty="0">
                <a:latin typeface="+mn-ea"/>
              </a:rPr>
              <a:t>Heng Dong</a:t>
            </a:r>
            <a:endParaRPr lang="zh-CN" altLang="en-US" dirty="0"/>
          </a:p>
        </p:txBody>
      </p:sp>
      <p:cxnSp>
        <p:nvCxnSpPr>
          <p:cNvPr id="20" name="powerpoint template design by DAJU_PPT正版来源小红书大橘PPT微信DAJU_PPT请勿抄袭搬运！盗版必究！">
            <a:extLst>
              <a:ext uri="{FF2B5EF4-FFF2-40B4-BE49-F238E27FC236}">
                <a16:creationId xmlns:a16="http://schemas.microsoft.com/office/drawing/2014/main" id="{506B6B6F-1E2F-34AF-F26C-6D7A6BCD4D45}"/>
              </a:ext>
            </a:extLst>
          </p:cNvPr>
          <p:cNvCxnSpPr>
            <a:cxnSpLocks/>
          </p:cNvCxnSpPr>
          <p:nvPr/>
        </p:nvCxnSpPr>
        <p:spPr>
          <a:xfrm>
            <a:off x="2242269" y="3429000"/>
            <a:ext cx="77595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owerpoint template design by DAJU_PPT正版来源小红书大橘PPT微信DAJU_PPT请勿抄袭搬运！盗版必究！">
            <a:extLst>
              <a:ext uri="{FF2B5EF4-FFF2-40B4-BE49-F238E27FC236}">
                <a16:creationId xmlns:a16="http://schemas.microsoft.com/office/drawing/2014/main" id="{7F95A2E5-F79A-75DB-AC9A-513319FDF7A3}"/>
              </a:ext>
            </a:extLst>
          </p:cNvPr>
          <p:cNvSpPr txBox="1"/>
          <p:nvPr/>
        </p:nvSpPr>
        <p:spPr>
          <a:xfrm>
            <a:off x="1242057" y="4460262"/>
            <a:ext cx="9707884" cy="276999"/>
          </a:xfrm>
          <a:prstGeom prst="rect">
            <a:avLst/>
          </a:prstGeom>
          <a:noFill/>
        </p:spPr>
        <p:txBody>
          <a:bodyPr wrap="square" lIns="0" tIns="0" rIns="0" bIns="0" rtlCol="0">
            <a:spAutoFit/>
          </a:bodyPr>
          <a:lstStyle/>
          <a:p>
            <a:pPr algn="ctr"/>
            <a:r>
              <a:rPr lang="en-US" altLang="zh-CN" b="1" dirty="0">
                <a:solidFill>
                  <a:schemeClr val="bg1"/>
                </a:solidFill>
                <a:latin typeface="+mn-ea"/>
                <a:sym typeface="+mn-lt"/>
              </a:rPr>
              <a:t>Author</a:t>
            </a:r>
            <a:r>
              <a:rPr lang="zh-CN" altLang="en-US" b="1" dirty="0">
                <a:solidFill>
                  <a:schemeClr val="bg1"/>
                </a:solidFill>
                <a:latin typeface="+mn-ea"/>
                <a:sym typeface="+mn-lt"/>
              </a:rPr>
              <a:t>：</a:t>
            </a:r>
            <a:r>
              <a:rPr lang="en-US" altLang="zh-CN" dirty="0">
                <a:solidFill>
                  <a:schemeClr val="bg1"/>
                </a:solidFill>
                <a:cs typeface="+mn-ea"/>
                <a:sym typeface="+mn-lt"/>
              </a:rPr>
              <a:t>Ni Cheng, Heng Dong, Xuan Han, Beibei Tan, </a:t>
            </a:r>
            <a:r>
              <a:rPr lang="en-US" altLang="zh-CN" dirty="0" err="1">
                <a:solidFill>
                  <a:schemeClr val="bg1"/>
                </a:solidFill>
                <a:cs typeface="+mn-ea"/>
                <a:sym typeface="+mn-lt"/>
              </a:rPr>
              <a:t>Shuzhen</a:t>
            </a:r>
            <a:r>
              <a:rPr lang="en-US" altLang="zh-CN" dirty="0">
                <a:solidFill>
                  <a:schemeClr val="bg1"/>
                </a:solidFill>
                <a:cs typeface="+mn-ea"/>
                <a:sym typeface="+mn-lt"/>
              </a:rPr>
              <a:t> Zhu</a:t>
            </a:r>
            <a:endParaRPr lang="zh-CN" altLang="en-US" dirty="0">
              <a:solidFill>
                <a:schemeClr val="bg1"/>
              </a:solidFill>
              <a:cs typeface="+mn-ea"/>
              <a:sym typeface="+mn-lt"/>
            </a:endParaRPr>
          </a:p>
        </p:txBody>
      </p:sp>
      <p:sp>
        <p:nvSpPr>
          <p:cNvPr id="2" name="powerpoint template design by DAJU_PPT正版来源小红书大橘PPT微信DAJU_PPT请勿抄袭搬运！盗版必究！">
            <a:extLst>
              <a:ext uri="{FF2B5EF4-FFF2-40B4-BE49-F238E27FC236}">
                <a16:creationId xmlns:a16="http://schemas.microsoft.com/office/drawing/2014/main" id="{E99268CD-07E7-FFE6-01C2-ADA30DD91666}"/>
              </a:ext>
            </a:extLst>
          </p:cNvPr>
          <p:cNvSpPr txBox="1"/>
          <p:nvPr/>
        </p:nvSpPr>
        <p:spPr>
          <a:xfrm>
            <a:off x="1" y="2270899"/>
            <a:ext cx="12191999" cy="1015663"/>
          </a:xfrm>
          <a:prstGeom prst="rect">
            <a:avLst/>
          </a:prstGeom>
          <a:noFill/>
        </p:spPr>
        <p:txBody>
          <a:bodyPr wrap="square" lIns="0" tIns="0" rIns="0" bIns="0" rtlCol="0">
            <a:spAutoFit/>
          </a:bodyPr>
          <a:lstStyle/>
          <a:p>
            <a:pPr algn="ctr"/>
            <a:r>
              <a:rPr lang="en-US" altLang="zh-CN" sz="6600" b="1" dirty="0">
                <a:solidFill>
                  <a:schemeClr val="bg1"/>
                </a:solidFill>
                <a:cs typeface="+mn-ea"/>
                <a:sym typeface="+mn-lt"/>
              </a:rPr>
              <a:t>Thank you for listening</a:t>
            </a:r>
          </a:p>
        </p:txBody>
      </p:sp>
      <p:sp>
        <p:nvSpPr>
          <p:cNvPr id="4" name="文本框 3">
            <a:extLst>
              <a:ext uri="{FF2B5EF4-FFF2-40B4-BE49-F238E27FC236}">
                <a16:creationId xmlns:a16="http://schemas.microsoft.com/office/drawing/2014/main" id="{C33D7B1A-A81B-43E2-A1FD-D1C8455DF7E8}"/>
              </a:ext>
            </a:extLst>
          </p:cNvPr>
          <p:cNvSpPr txBox="1"/>
          <p:nvPr/>
        </p:nvSpPr>
        <p:spPr>
          <a:xfrm>
            <a:off x="3514017" y="5852435"/>
            <a:ext cx="5214347" cy="369333"/>
          </a:xfrm>
          <a:prstGeom prst="rect">
            <a:avLst/>
          </a:prstGeom>
          <a:noFill/>
        </p:spPr>
        <p:txBody>
          <a:bodyPr wrap="square" rtlCol="0">
            <a:spAutoFit/>
          </a:bodyPr>
          <a:lstStyle/>
          <a:p>
            <a:pPr algn="ctr"/>
            <a:r>
              <a:rPr lang="en-US" altLang="zh-CN" dirty="0"/>
              <a:t>M202375953@hust.edu.cn</a:t>
            </a:r>
            <a:endParaRPr lang="zh-CN" altLang="en-US" dirty="0"/>
          </a:p>
        </p:txBody>
      </p:sp>
    </p:spTree>
    <p:custDataLst>
      <p:tags r:id="rId1"/>
    </p:custDataLst>
    <p:extLst>
      <p:ext uri="{BB962C8B-B14F-4D97-AF65-F5344CB8AC3E}">
        <p14:creationId xmlns:p14="http://schemas.microsoft.com/office/powerpoint/2010/main" val="2085812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werpoint template design by DAJU_PPT正版来源小红书大橘PPT微信DAJU_PPT请勿抄袭搬运！盗版必究！"/>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1.1 Research Background</a:t>
            </a:r>
            <a:endParaRPr lang="zh-CN" altLang="en-US" dirty="0">
              <a:latin typeface="+mn-lt"/>
              <a:ea typeface="+mn-ea"/>
              <a:cs typeface="+mn-ea"/>
              <a:sym typeface="+mn-lt"/>
            </a:endParaRPr>
          </a:p>
        </p:txBody>
      </p:sp>
      <p:sp>
        <p:nvSpPr>
          <p:cNvPr id="20" name="矩形: 圆角 19">
            <a:extLst>
              <a:ext uri="{FF2B5EF4-FFF2-40B4-BE49-F238E27FC236}">
                <a16:creationId xmlns:a16="http://schemas.microsoft.com/office/drawing/2014/main" id="{A46A66C6-CA3A-AA0F-5BF8-4F651A31A1D5}"/>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powerpoint template design by DAJU_PPT正版来源小红书大橘PPT微信DAJU_PPT请勿抄袭搬运！盗版必究！-1">
            <a:extLst>
              <a:ext uri="{FF2B5EF4-FFF2-40B4-BE49-F238E27FC236}">
                <a16:creationId xmlns:a16="http://schemas.microsoft.com/office/drawing/2014/main" id="{F89177ED-AC8B-11D3-C7EC-0282C7CDBC6C}"/>
              </a:ext>
            </a:extLst>
          </p:cNvPr>
          <p:cNvSpPr txBox="1"/>
          <p:nvPr/>
        </p:nvSpPr>
        <p:spPr>
          <a:xfrm>
            <a:off x="0" y="392992"/>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800" dirty="0">
                <a:solidFill>
                  <a:schemeClr val="bg1"/>
                </a:solidFill>
                <a:sym typeface="+mn-lt"/>
              </a:rPr>
              <a:t>Research Background</a:t>
            </a:r>
          </a:p>
        </p:txBody>
      </p:sp>
      <p:sp>
        <p:nvSpPr>
          <p:cNvPr id="56" name="powerpoint template design by DAJU_PPT正版来源小红书大橘PPT微信DAJU_PPT请勿抄袭搬运！盗版必究！-2">
            <a:extLst>
              <a:ext uri="{FF2B5EF4-FFF2-40B4-BE49-F238E27FC236}">
                <a16:creationId xmlns:a16="http://schemas.microsoft.com/office/drawing/2014/main" id="{EAC6B829-5801-1084-734F-E8AEC8D5E4AA}"/>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57" name="powerpoint template design by DAJU_PPT正版来源小红书大橘PPT微信DAJU_PPT请勿抄袭搬运！盗版必究！-3">
            <a:extLst>
              <a:ext uri="{FF2B5EF4-FFF2-40B4-BE49-F238E27FC236}">
                <a16:creationId xmlns:a16="http://schemas.microsoft.com/office/drawing/2014/main" id="{D273A0AA-5622-1BFB-A49C-13FF8335FD3E}"/>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kumimoji="0" lang="en-US" altLang="zh-CN" sz="1600" i="0" u="none" strike="noStrike" kern="0" cap="none" normalizeH="0" baseline="0" noProof="0" dirty="0">
              <a:ln>
                <a:noFill/>
              </a:ln>
              <a:effectLst/>
              <a:uLnTx/>
              <a:uFillTx/>
              <a:cs typeface="+mn-ea"/>
              <a:sym typeface="+mn-lt"/>
            </a:endParaRPr>
          </a:p>
        </p:txBody>
      </p:sp>
      <p:sp>
        <p:nvSpPr>
          <p:cNvPr id="58" name="powerpoint template design by DAJU_PPT正版来源小红书大橘PPT微信DAJU_PPT请勿抄袭搬运！盗版必究！-4">
            <a:extLst>
              <a:ext uri="{FF2B5EF4-FFF2-40B4-BE49-F238E27FC236}">
                <a16:creationId xmlns:a16="http://schemas.microsoft.com/office/drawing/2014/main" id="{87A8F494-114C-D463-9DFD-5AA537045922}"/>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kumimoji="0" lang="en-US" altLang="zh-CN" sz="1600" i="0" u="none" strike="noStrike" kern="0" cap="none" normalizeH="0" baseline="0" noProof="0" dirty="0">
              <a:ln>
                <a:noFill/>
              </a:ln>
              <a:effectLst/>
              <a:uLnTx/>
              <a:uFillTx/>
              <a:cs typeface="+mn-ea"/>
              <a:sym typeface="+mn-lt"/>
            </a:endParaRPr>
          </a:p>
        </p:txBody>
      </p:sp>
      <p:sp>
        <p:nvSpPr>
          <p:cNvPr id="59" name="powerpoint template design by DAJU_PPT正版来源小红书大橘PPT微信DAJU_PPT请勿抄袭搬运！盗版必究！-5">
            <a:extLst>
              <a:ext uri="{FF2B5EF4-FFF2-40B4-BE49-F238E27FC236}">
                <a16:creationId xmlns:a16="http://schemas.microsoft.com/office/drawing/2014/main" id="{1D08388C-F18A-2EA9-80F9-2FA3A321C684}"/>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kumimoji="0" lang="zh-CN" altLang="en-US" sz="1600" i="0" u="none" strike="noStrike" kern="0" cap="none" normalizeH="0" baseline="0" noProof="0" dirty="0">
              <a:ln>
                <a:noFill/>
              </a:ln>
              <a:effectLst/>
              <a:uLnTx/>
              <a:uFillTx/>
              <a:cs typeface="+mn-ea"/>
              <a:sym typeface="+mn-lt"/>
            </a:endParaRPr>
          </a:p>
        </p:txBody>
      </p:sp>
      <p:sp>
        <p:nvSpPr>
          <p:cNvPr id="60" name="powerpoint template design by DAJU_PPT正版来源小红书大橘PPT微信DAJU_PPT请勿抄袭搬运！盗版必究！-6">
            <a:extLst>
              <a:ext uri="{FF2B5EF4-FFF2-40B4-BE49-F238E27FC236}">
                <a16:creationId xmlns:a16="http://schemas.microsoft.com/office/drawing/2014/main" id="{6432CA0F-1B38-3AAB-D774-9A27E09267DF}"/>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kumimoji="0" lang="zh-CN" altLang="en-US" sz="1600" i="0" u="none" strike="noStrike" kern="0" cap="none" normalizeH="0" baseline="0" noProof="0" dirty="0">
              <a:ln>
                <a:noFill/>
              </a:ln>
              <a:effectLst/>
              <a:uLnTx/>
              <a:uFillTx/>
              <a:cs typeface="+mn-ea"/>
              <a:sym typeface="+mn-lt"/>
            </a:endParaRPr>
          </a:p>
        </p:txBody>
      </p:sp>
      <p:grpSp>
        <p:nvGrpSpPr>
          <p:cNvPr id="61" name="组合 60">
            <a:extLst>
              <a:ext uri="{FF2B5EF4-FFF2-40B4-BE49-F238E27FC236}">
                <a16:creationId xmlns:a16="http://schemas.microsoft.com/office/drawing/2014/main" id="{EA3DD8B1-F009-185C-6820-CF3F605079EC}"/>
              </a:ext>
            </a:extLst>
          </p:cNvPr>
          <p:cNvGrpSpPr/>
          <p:nvPr/>
        </p:nvGrpSpPr>
        <p:grpSpPr>
          <a:xfrm>
            <a:off x="2152891" y="392992"/>
            <a:ext cx="133109" cy="618563"/>
            <a:chOff x="2152891" y="392992"/>
            <a:chExt cx="133109" cy="618563"/>
          </a:xfrm>
        </p:grpSpPr>
        <p:sp>
          <p:nvSpPr>
            <p:cNvPr id="62" name="矩形: 圆角 61">
              <a:extLst>
                <a:ext uri="{FF2B5EF4-FFF2-40B4-BE49-F238E27FC236}">
                  <a16:creationId xmlns:a16="http://schemas.microsoft.com/office/drawing/2014/main" id="{CC69000B-18DC-50E9-7587-2B90D5957596}"/>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3" name="直角三角形 62">
              <a:extLst>
                <a:ext uri="{FF2B5EF4-FFF2-40B4-BE49-F238E27FC236}">
                  <a16:creationId xmlns:a16="http://schemas.microsoft.com/office/drawing/2014/main" id="{305E75DE-8C22-AB5C-EF0A-5C2CA4CCEBDA}"/>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64" name="直接连接符 63">
            <a:extLst>
              <a:ext uri="{FF2B5EF4-FFF2-40B4-BE49-F238E27FC236}">
                <a16:creationId xmlns:a16="http://schemas.microsoft.com/office/drawing/2014/main" id="{799633C2-B4CB-8874-1AFF-CC9C089E8487}"/>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7C7D0310-BC2F-2EDB-04A0-4E4933A9B073}"/>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9130FB24-F41F-2AEC-AEA1-594EDCCF3DC8}"/>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0D4094F5-420A-FD99-D8F3-98BC319B8E01}"/>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7C4FF947-8A53-C6D1-41EA-24E90827BBB8}"/>
              </a:ext>
            </a:extLst>
          </p:cNvPr>
          <p:cNvSpPr txBox="1"/>
          <p:nvPr/>
        </p:nvSpPr>
        <p:spPr>
          <a:xfrm>
            <a:off x="2152892" y="6587078"/>
            <a:ext cx="10039108" cy="261610"/>
          </a:xfrm>
          <a:prstGeom prst="rect">
            <a:avLst/>
          </a:prstGeom>
          <a:noFill/>
        </p:spPr>
        <p:txBody>
          <a:bodyPr wrap="square">
            <a:spAutoFit/>
          </a:bodyPr>
          <a:lstStyle/>
          <a:p>
            <a:r>
              <a:rPr lang="en-US" altLang="zh-CN" sz="1100" b="0" i="0" dirty="0">
                <a:solidFill>
                  <a:srgbClr val="1B1B1B"/>
                </a:solidFill>
                <a:effectLst/>
                <a:latin typeface="Roboto Mono Web"/>
              </a:rPr>
              <a:t>Khan, K. S., Kunz, R., </a:t>
            </a:r>
            <a:r>
              <a:rPr lang="en-US" altLang="zh-CN" sz="1100" b="0" i="0" dirty="0" err="1">
                <a:solidFill>
                  <a:srgbClr val="1B1B1B"/>
                </a:solidFill>
                <a:effectLst/>
                <a:latin typeface="Roboto Mono Web"/>
              </a:rPr>
              <a:t>Kleijnen</a:t>
            </a:r>
            <a:r>
              <a:rPr lang="en-US" altLang="zh-CN" sz="1100" b="0" i="0" dirty="0">
                <a:solidFill>
                  <a:srgbClr val="1B1B1B"/>
                </a:solidFill>
                <a:effectLst/>
                <a:latin typeface="Roboto Mono Web"/>
              </a:rPr>
              <a:t>, J., &amp; Antes, G. (2003). Five steps to conducting a systematic review. </a:t>
            </a:r>
            <a:r>
              <a:rPr lang="en-US" altLang="zh-CN" sz="1100" b="0" i="1" dirty="0">
                <a:solidFill>
                  <a:srgbClr val="1B1B1B"/>
                </a:solidFill>
                <a:effectLst/>
                <a:latin typeface="Roboto Mono Web"/>
              </a:rPr>
              <a:t>Journal of the Royal Society of Medicine</a:t>
            </a:r>
            <a:r>
              <a:rPr lang="en-US" altLang="zh-CN" sz="1100" b="0" i="0" dirty="0">
                <a:solidFill>
                  <a:srgbClr val="1B1B1B"/>
                </a:solidFill>
                <a:effectLst/>
                <a:latin typeface="Roboto Mono Web"/>
              </a:rPr>
              <a:t>, </a:t>
            </a:r>
            <a:r>
              <a:rPr lang="en-US" altLang="zh-CN" sz="1100" b="0" i="1" dirty="0">
                <a:solidFill>
                  <a:srgbClr val="1B1B1B"/>
                </a:solidFill>
                <a:effectLst/>
                <a:latin typeface="Roboto Mono Web"/>
              </a:rPr>
              <a:t>96</a:t>
            </a:r>
            <a:r>
              <a:rPr lang="en-US" altLang="zh-CN" sz="1100" b="0" i="0" dirty="0">
                <a:solidFill>
                  <a:srgbClr val="1B1B1B"/>
                </a:solidFill>
                <a:effectLst/>
                <a:latin typeface="Roboto Mono Web"/>
              </a:rPr>
              <a:t>(3), 118–121.</a:t>
            </a:r>
            <a:endParaRPr lang="zh-CN" altLang="en-US" sz="1100" dirty="0"/>
          </a:p>
        </p:txBody>
      </p:sp>
      <p:grpSp>
        <p:nvGrpSpPr>
          <p:cNvPr id="51" name="组合 50">
            <a:extLst>
              <a:ext uri="{FF2B5EF4-FFF2-40B4-BE49-F238E27FC236}">
                <a16:creationId xmlns:a16="http://schemas.microsoft.com/office/drawing/2014/main" id="{4251D40E-9F2D-93EC-0E38-F395DC584698}"/>
              </a:ext>
            </a:extLst>
          </p:cNvPr>
          <p:cNvGrpSpPr/>
          <p:nvPr/>
        </p:nvGrpSpPr>
        <p:grpSpPr>
          <a:xfrm>
            <a:off x="2348571" y="916212"/>
            <a:ext cx="4696316" cy="5611807"/>
            <a:chOff x="2494908" y="-239867"/>
            <a:chExt cx="4802684" cy="3186763"/>
          </a:xfrm>
        </p:grpSpPr>
        <p:sp>
          <p:nvSpPr>
            <p:cNvPr id="52" name="圆角矩形 12">
              <a:extLst>
                <a:ext uri="{FF2B5EF4-FFF2-40B4-BE49-F238E27FC236}">
                  <a16:creationId xmlns:a16="http://schemas.microsoft.com/office/drawing/2014/main" id="{86AE8990-7750-2231-5A1B-7DEEC5FE9349}"/>
                </a:ext>
              </a:extLst>
            </p:cNvPr>
            <p:cNvSpPr/>
            <p:nvPr/>
          </p:nvSpPr>
          <p:spPr>
            <a:xfrm>
              <a:off x="2494908" y="-239867"/>
              <a:ext cx="4802684" cy="3186763"/>
            </a:xfrm>
            <a:prstGeom prst="roundRect">
              <a:avLst>
                <a:gd name="adj" fmla="val 1078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思源黑体 CN Normal" panose="020B0400000000000000" pitchFamily="34" charset="-122"/>
                <a:ea typeface="思源黑体 CN Normal" panose="020B0400000000000000" pitchFamily="34" charset="-122"/>
              </a:endParaRPr>
            </a:p>
          </p:txBody>
        </p:sp>
        <p:cxnSp>
          <p:nvCxnSpPr>
            <p:cNvPr id="69" name="直接连接符 68">
              <a:extLst>
                <a:ext uri="{FF2B5EF4-FFF2-40B4-BE49-F238E27FC236}">
                  <a16:creationId xmlns:a16="http://schemas.microsoft.com/office/drawing/2014/main" id="{B5D97CC8-2C2E-9592-14F0-73C0C8501E7E}"/>
                </a:ext>
              </a:extLst>
            </p:cNvPr>
            <p:cNvCxnSpPr>
              <a:cxnSpLocks/>
            </p:cNvCxnSpPr>
            <p:nvPr/>
          </p:nvCxnSpPr>
          <p:spPr>
            <a:xfrm>
              <a:off x="2683681" y="267398"/>
              <a:ext cx="428596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0" name="组合 69">
            <a:extLst>
              <a:ext uri="{FF2B5EF4-FFF2-40B4-BE49-F238E27FC236}">
                <a16:creationId xmlns:a16="http://schemas.microsoft.com/office/drawing/2014/main" id="{4FDC42E2-71F4-5AFC-F47E-4830D2A5117C}"/>
              </a:ext>
            </a:extLst>
          </p:cNvPr>
          <p:cNvGrpSpPr/>
          <p:nvPr/>
        </p:nvGrpSpPr>
        <p:grpSpPr>
          <a:xfrm>
            <a:off x="2716847" y="2075137"/>
            <a:ext cx="3814193" cy="4143443"/>
            <a:chOff x="2729411" y="1924967"/>
            <a:chExt cx="3814193" cy="4143443"/>
          </a:xfrm>
        </p:grpSpPr>
        <p:sp>
          <p:nvSpPr>
            <p:cNvPr id="19" name="矩形: 圆角 18">
              <a:extLst>
                <a:ext uri="{FF2B5EF4-FFF2-40B4-BE49-F238E27FC236}">
                  <a16:creationId xmlns:a16="http://schemas.microsoft.com/office/drawing/2014/main" id="{CD8CCFFD-B9BC-E285-BB90-AA8B4F26D0F9}"/>
                </a:ext>
              </a:extLst>
            </p:cNvPr>
            <p:cNvSpPr/>
            <p:nvPr/>
          </p:nvSpPr>
          <p:spPr>
            <a:xfrm>
              <a:off x="2729412" y="1924967"/>
              <a:ext cx="3814191" cy="4202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Framing questions for a review</a:t>
              </a:r>
              <a:endParaRPr lang="en-US" altLang="zh-CN" sz="1400" dirty="0"/>
            </a:p>
          </p:txBody>
        </p:sp>
        <p:sp>
          <p:nvSpPr>
            <p:cNvPr id="21" name="矩形: 圆角 20">
              <a:extLst>
                <a:ext uri="{FF2B5EF4-FFF2-40B4-BE49-F238E27FC236}">
                  <a16:creationId xmlns:a16="http://schemas.microsoft.com/office/drawing/2014/main" id="{67BD4DDC-D945-9610-A587-03CCBFA26F40}"/>
                </a:ext>
              </a:extLst>
            </p:cNvPr>
            <p:cNvSpPr/>
            <p:nvPr/>
          </p:nvSpPr>
          <p:spPr>
            <a:xfrm>
              <a:off x="2729413" y="2852534"/>
              <a:ext cx="3814191" cy="4241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i="1" u="sng" dirty="0">
                  <a:solidFill>
                    <a:srgbClr val="FFFF00"/>
                  </a:solidFill>
                  <a:effectLst>
                    <a:outerShdw blurRad="38100" dist="38100" dir="2700000" algn="tl">
                      <a:srgbClr val="000000">
                        <a:alpha val="43137"/>
                      </a:srgbClr>
                    </a:outerShdw>
                  </a:effectLst>
                </a:rPr>
                <a:t>Identifying relevant work</a:t>
              </a:r>
              <a:endParaRPr lang="zh-CN" altLang="en-US" i="1" u="sng" dirty="0">
                <a:solidFill>
                  <a:srgbClr val="FFFF00"/>
                </a:solidFill>
                <a:effectLst>
                  <a:outerShdw blurRad="38100" dist="38100" dir="2700000" algn="tl">
                    <a:srgbClr val="000000">
                      <a:alpha val="43137"/>
                    </a:srgbClr>
                  </a:outerShdw>
                </a:effectLst>
              </a:endParaRPr>
            </a:p>
          </p:txBody>
        </p:sp>
        <p:sp>
          <p:nvSpPr>
            <p:cNvPr id="22" name="矩形: 圆角 21">
              <a:extLst>
                <a:ext uri="{FF2B5EF4-FFF2-40B4-BE49-F238E27FC236}">
                  <a16:creationId xmlns:a16="http://schemas.microsoft.com/office/drawing/2014/main" id="{0EF5C381-794A-2451-56E0-A5ABA5F908FA}"/>
                </a:ext>
              </a:extLst>
            </p:cNvPr>
            <p:cNvSpPr/>
            <p:nvPr/>
          </p:nvSpPr>
          <p:spPr>
            <a:xfrm>
              <a:off x="2729414" y="3784016"/>
              <a:ext cx="3814190" cy="4241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Assessing the quality of studies</a:t>
              </a:r>
              <a:endParaRPr lang="zh-CN" altLang="en-US" sz="1600" dirty="0"/>
            </a:p>
          </p:txBody>
        </p:sp>
        <p:sp>
          <p:nvSpPr>
            <p:cNvPr id="23" name="矩形: 圆角 22">
              <a:extLst>
                <a:ext uri="{FF2B5EF4-FFF2-40B4-BE49-F238E27FC236}">
                  <a16:creationId xmlns:a16="http://schemas.microsoft.com/office/drawing/2014/main" id="{702D8179-C9FF-E9B7-075F-8F117770EDBD}"/>
                </a:ext>
              </a:extLst>
            </p:cNvPr>
            <p:cNvSpPr/>
            <p:nvPr/>
          </p:nvSpPr>
          <p:spPr>
            <a:xfrm>
              <a:off x="2729413" y="4715498"/>
              <a:ext cx="3814191" cy="422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Summarizing the evidence</a:t>
              </a:r>
              <a:endParaRPr lang="zh-CN" altLang="en-US" sz="1600" dirty="0"/>
            </a:p>
          </p:txBody>
        </p:sp>
        <p:sp>
          <p:nvSpPr>
            <p:cNvPr id="24" name="矩形: 圆角 23">
              <a:extLst>
                <a:ext uri="{FF2B5EF4-FFF2-40B4-BE49-F238E27FC236}">
                  <a16:creationId xmlns:a16="http://schemas.microsoft.com/office/drawing/2014/main" id="{9860142C-A32B-8A68-BCE4-C39388FA65A5}"/>
                </a:ext>
              </a:extLst>
            </p:cNvPr>
            <p:cNvSpPr/>
            <p:nvPr/>
          </p:nvSpPr>
          <p:spPr>
            <a:xfrm>
              <a:off x="2729411" y="5645610"/>
              <a:ext cx="3814191" cy="422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Interpreting the findings</a:t>
              </a:r>
              <a:endParaRPr lang="zh-CN" altLang="en-US" sz="1600" dirty="0"/>
            </a:p>
          </p:txBody>
        </p:sp>
      </p:grpSp>
      <p:sp>
        <p:nvSpPr>
          <p:cNvPr id="75" name="文本框 74">
            <a:extLst>
              <a:ext uri="{FF2B5EF4-FFF2-40B4-BE49-F238E27FC236}">
                <a16:creationId xmlns:a16="http://schemas.microsoft.com/office/drawing/2014/main" id="{48C54A12-19D7-7C39-7810-FECDDC4BC9DE}"/>
              </a:ext>
            </a:extLst>
          </p:cNvPr>
          <p:cNvSpPr txBox="1"/>
          <p:nvPr/>
        </p:nvSpPr>
        <p:spPr>
          <a:xfrm>
            <a:off x="2606683" y="1011555"/>
            <a:ext cx="4386869" cy="830997"/>
          </a:xfrm>
          <a:prstGeom prst="rect">
            <a:avLst/>
          </a:prstGeom>
          <a:noFill/>
        </p:spPr>
        <p:txBody>
          <a:bodyPr wrap="square">
            <a:spAutoFit/>
          </a:bodyPr>
          <a:lstStyle/>
          <a:p>
            <a:r>
              <a:rPr lang="en-US" altLang="zh-CN" sz="1600" b="1" i="0" kern="1200" dirty="0">
                <a:solidFill>
                  <a:schemeClr val="tx1"/>
                </a:solidFill>
                <a:effectLst/>
                <a:latin typeface="微软雅黑" panose="020B0503020204020204" pitchFamily="34" charset="-122"/>
                <a:ea typeface="微软雅黑" panose="020B0503020204020204" pitchFamily="34" charset="-122"/>
                <a:cs typeface="+mn-cs"/>
              </a:rPr>
              <a:t>Systematic review</a:t>
            </a:r>
            <a:r>
              <a:rPr lang="en-US" altLang="zh-CN" sz="1600" b="1" dirty="0">
                <a:latin typeface="微软雅黑" panose="020B0503020204020204" pitchFamily="34" charset="-122"/>
                <a:ea typeface="微软雅黑" panose="020B0503020204020204" pitchFamily="34" charset="-122"/>
              </a:rPr>
              <a:t>: Key element of evidence-based research and </a:t>
            </a:r>
            <a:r>
              <a:rPr lang="en-US" altLang="zh-CN" sz="1600" b="1" dirty="0">
                <a:solidFill>
                  <a:srgbClr val="C00000"/>
                </a:solidFill>
                <a:latin typeface="微软雅黑" panose="020B0503020204020204" pitchFamily="34" charset="-122"/>
                <a:ea typeface="微软雅黑" panose="020B0503020204020204" pitchFamily="34" charset="-122"/>
              </a:rPr>
              <a:t>its </a:t>
            </a:r>
            <a:r>
              <a:rPr lang="en-US" altLang="zh-CN" sz="1600" b="1" dirty="0">
                <a:solidFill>
                  <a:srgbClr val="C00000"/>
                </a:solidFill>
                <a:ea typeface="微软雅黑" panose="020B0503020204020204" pitchFamily="34" charset="-122"/>
              </a:rPr>
              <a:t>quality largely depends on literature screening</a:t>
            </a:r>
            <a:r>
              <a:rPr lang="en-US" altLang="zh-CN" sz="1600" b="1" dirty="0">
                <a:solidFill>
                  <a:srgbClr val="C00000"/>
                </a:solidFill>
                <a:latin typeface="微软雅黑" panose="020B0503020204020204" pitchFamily="34" charset="-122"/>
                <a:ea typeface="微软雅黑" panose="020B0503020204020204" pitchFamily="34" charset="-122"/>
              </a:rPr>
              <a:t> </a:t>
            </a:r>
            <a:r>
              <a:rPr lang="en-US" altLang="zh-CN" sz="1600" b="1" i="0" kern="1200" dirty="0">
                <a:solidFill>
                  <a:srgbClr val="C00000"/>
                </a:solidFill>
                <a:effectLst/>
                <a:latin typeface="微软雅黑" panose="020B0503020204020204" pitchFamily="34" charset="-122"/>
                <a:ea typeface="微软雅黑" panose="020B0503020204020204" pitchFamily="34" charset="-122"/>
                <a:cs typeface="+mn-cs"/>
              </a:rPr>
              <a:t> </a:t>
            </a:r>
            <a:endParaRPr lang="zh-CN" altLang="en-US" sz="1600" b="1" dirty="0">
              <a:solidFill>
                <a:srgbClr val="C00000"/>
              </a:solidFill>
            </a:endParaRPr>
          </a:p>
        </p:txBody>
      </p:sp>
      <p:pic>
        <p:nvPicPr>
          <p:cNvPr id="84" name="Picture 4" descr="已生成图片">
            <a:extLst>
              <a:ext uri="{FF2B5EF4-FFF2-40B4-BE49-F238E27FC236}">
                <a16:creationId xmlns:a16="http://schemas.microsoft.com/office/drawing/2014/main" id="{6F1DF640-2002-3693-446C-2416C9CC23F6}"/>
              </a:ext>
            </a:extLst>
          </p:cNvPr>
          <p:cNvPicPr>
            <a:picLocks noChangeAspect="1" noChangeArrowheads="1"/>
          </p:cNvPicPr>
          <p:nvPr/>
        </p:nvPicPr>
        <p:blipFill>
          <a:blip r:embed="rId3">
            <a:clrChange>
              <a:clrFrom>
                <a:srgbClr val="FFFDFC"/>
              </a:clrFrom>
              <a:clrTo>
                <a:srgbClr val="FFFDFC">
                  <a:alpha val="0"/>
                </a:srgbClr>
              </a:clrTo>
            </a:clrChange>
            <a:extLst>
              <a:ext uri="{28A0092B-C50C-407E-A947-70E740481C1C}">
                <a14:useLocalDpi xmlns:a14="http://schemas.microsoft.com/office/drawing/2010/main" val="0"/>
              </a:ext>
            </a:extLst>
          </a:blip>
          <a:srcRect/>
          <a:stretch>
            <a:fillRect/>
          </a:stretch>
        </p:blipFill>
        <p:spPr bwMode="auto">
          <a:xfrm>
            <a:off x="7638720" y="857153"/>
            <a:ext cx="3893193" cy="5839789"/>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直接箭头连接符 85">
            <a:extLst>
              <a:ext uri="{FF2B5EF4-FFF2-40B4-BE49-F238E27FC236}">
                <a16:creationId xmlns:a16="http://schemas.microsoft.com/office/drawing/2014/main" id="{2D7E3D58-4D3A-B0ED-0006-2FE02546FD84}"/>
              </a:ext>
            </a:extLst>
          </p:cNvPr>
          <p:cNvCxnSpPr>
            <a:stCxn id="19" idx="2"/>
          </p:cNvCxnSpPr>
          <p:nvPr/>
        </p:nvCxnSpPr>
        <p:spPr>
          <a:xfrm flipH="1">
            <a:off x="4623943" y="2495391"/>
            <a:ext cx="1" cy="5719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F486A5CD-5F4F-63A9-50CB-F6D41376EAA3}"/>
              </a:ext>
            </a:extLst>
          </p:cNvPr>
          <p:cNvCxnSpPr>
            <a:stCxn id="21" idx="2"/>
            <a:endCxn id="22" idx="0"/>
          </p:cNvCxnSpPr>
          <p:nvPr/>
        </p:nvCxnSpPr>
        <p:spPr>
          <a:xfrm>
            <a:off x="4623945" y="3426873"/>
            <a:ext cx="0" cy="5073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0A3083F9-CA45-4BA4-CBBA-D6372BC69A50}"/>
              </a:ext>
            </a:extLst>
          </p:cNvPr>
          <p:cNvCxnSpPr>
            <a:stCxn id="22" idx="2"/>
            <a:endCxn id="23" idx="0"/>
          </p:cNvCxnSpPr>
          <p:nvPr/>
        </p:nvCxnSpPr>
        <p:spPr>
          <a:xfrm>
            <a:off x="4623945" y="4358355"/>
            <a:ext cx="0" cy="5073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9AD747FB-4931-A2A9-3574-B107A9FE09A1}"/>
              </a:ext>
            </a:extLst>
          </p:cNvPr>
          <p:cNvCxnSpPr>
            <a:endCxn id="24" idx="0"/>
          </p:cNvCxnSpPr>
          <p:nvPr/>
        </p:nvCxnSpPr>
        <p:spPr>
          <a:xfrm>
            <a:off x="4623942" y="5223787"/>
            <a:ext cx="1" cy="5719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E33E-15E7-37F7-E0F8-3A50321A7545}"/>
            </a:ext>
          </a:extLst>
        </p:cNvPr>
        <p:cNvGrpSpPr/>
        <p:nvPr/>
      </p:nvGrpSpPr>
      <p:grpSpPr>
        <a:xfrm>
          <a:off x="0" y="0"/>
          <a:ext cx="0" cy="0"/>
          <a:chOff x="0" y="0"/>
          <a:chExt cx="0" cy="0"/>
        </a:xfrm>
      </p:grpSpPr>
      <p:sp>
        <p:nvSpPr>
          <p:cNvPr id="28" name="powerpoint template design by DAYUPPT正版来源淘宝大宇PPT请勿抄袭搬运！盗版必究！">
            <a:extLst>
              <a:ext uri="{FF2B5EF4-FFF2-40B4-BE49-F238E27FC236}">
                <a16:creationId xmlns:a16="http://schemas.microsoft.com/office/drawing/2014/main" id="{92C62C97-B250-6D91-006A-4040E8EDABD6}"/>
              </a:ext>
            </a:extLst>
          </p:cNvPr>
          <p:cNvSpPr/>
          <p:nvPr/>
        </p:nvSpPr>
        <p:spPr>
          <a:xfrm>
            <a:off x="7347772" y="1333017"/>
            <a:ext cx="3645449" cy="5084721"/>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sz="2000" b="1" dirty="0">
              <a:solidFill>
                <a:schemeClr val="bg1"/>
              </a:solidFill>
              <a:latin typeface="+mj-ea"/>
              <a:ea typeface="+mj-ea"/>
            </a:endParaRPr>
          </a:p>
        </p:txBody>
      </p:sp>
      <p:sp>
        <p:nvSpPr>
          <p:cNvPr id="26" name="powerpoint template design by DAYUPPT正版来源淘宝大宇PPT请勿抄袭搬运！盗版必究！">
            <a:extLst>
              <a:ext uri="{FF2B5EF4-FFF2-40B4-BE49-F238E27FC236}">
                <a16:creationId xmlns:a16="http://schemas.microsoft.com/office/drawing/2014/main" id="{E3A70E97-BE93-B969-C340-1EEB9161A5F0}"/>
              </a:ext>
            </a:extLst>
          </p:cNvPr>
          <p:cNvSpPr/>
          <p:nvPr/>
        </p:nvSpPr>
        <p:spPr>
          <a:xfrm>
            <a:off x="2741565" y="1310055"/>
            <a:ext cx="3645449" cy="45297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sz="2000" b="1" dirty="0">
              <a:solidFill>
                <a:schemeClr val="bg1"/>
              </a:solidFill>
              <a:latin typeface="+mj-ea"/>
              <a:ea typeface="+mj-ea"/>
            </a:endParaRPr>
          </a:p>
        </p:txBody>
      </p:sp>
      <p:sp>
        <p:nvSpPr>
          <p:cNvPr id="4" name="powerpoint template design by DAJU_PPT正版来源小红书大橘PPT微信DAJU_PPT请勿抄袭搬运！盗版必究！">
            <a:extLst>
              <a:ext uri="{FF2B5EF4-FFF2-40B4-BE49-F238E27FC236}">
                <a16:creationId xmlns:a16="http://schemas.microsoft.com/office/drawing/2014/main" id="{C9087436-39FE-EEBB-8725-357ED9C932C2}"/>
              </a:ext>
            </a:extLst>
          </p:cNvPr>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1.1 Research Background</a:t>
            </a:r>
            <a:endParaRPr lang="zh-CN" altLang="en-US" dirty="0">
              <a:latin typeface="+mn-lt"/>
              <a:ea typeface="+mn-ea"/>
              <a:cs typeface="+mn-ea"/>
              <a:sym typeface="+mn-lt"/>
            </a:endParaRPr>
          </a:p>
        </p:txBody>
      </p:sp>
      <p:sp>
        <p:nvSpPr>
          <p:cNvPr id="20" name="矩形: 圆角 19">
            <a:extLst>
              <a:ext uri="{FF2B5EF4-FFF2-40B4-BE49-F238E27FC236}">
                <a16:creationId xmlns:a16="http://schemas.microsoft.com/office/drawing/2014/main" id="{DCC42EEB-C3F0-9D53-98D2-9EABF2851EC6}"/>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powerpoint template design by DAJU_PPT正版来源小红书大橘PPT微信DAJU_PPT请勿抄袭搬运！盗版必究！-1">
            <a:extLst>
              <a:ext uri="{FF2B5EF4-FFF2-40B4-BE49-F238E27FC236}">
                <a16:creationId xmlns:a16="http://schemas.microsoft.com/office/drawing/2014/main" id="{A2D90865-2D05-0A3E-05ED-9FB5F105BD70}"/>
              </a:ext>
            </a:extLst>
          </p:cNvPr>
          <p:cNvSpPr txBox="1"/>
          <p:nvPr/>
        </p:nvSpPr>
        <p:spPr>
          <a:xfrm>
            <a:off x="0" y="392992"/>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800" dirty="0">
                <a:solidFill>
                  <a:schemeClr val="bg1"/>
                </a:solidFill>
                <a:sym typeface="+mn-lt"/>
              </a:rPr>
              <a:t>Research Background</a:t>
            </a:r>
          </a:p>
        </p:txBody>
      </p:sp>
      <p:sp>
        <p:nvSpPr>
          <p:cNvPr id="56" name="powerpoint template design by DAJU_PPT正版来源小红书大橘PPT微信DAJU_PPT请勿抄袭搬运！盗版必究！-2">
            <a:extLst>
              <a:ext uri="{FF2B5EF4-FFF2-40B4-BE49-F238E27FC236}">
                <a16:creationId xmlns:a16="http://schemas.microsoft.com/office/drawing/2014/main" id="{65176E87-C63E-521F-1667-AC2E5C07C7E6}"/>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57" name="powerpoint template design by DAJU_PPT正版来源小红书大橘PPT微信DAJU_PPT请勿抄袭搬运！盗版必究！-3">
            <a:extLst>
              <a:ext uri="{FF2B5EF4-FFF2-40B4-BE49-F238E27FC236}">
                <a16:creationId xmlns:a16="http://schemas.microsoft.com/office/drawing/2014/main" id="{E4FA317E-28F6-CD2B-B516-399F3452643F}"/>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kumimoji="0" lang="en-US" altLang="zh-CN" sz="1600" i="0" u="none" strike="noStrike" kern="0" cap="none" normalizeH="0" baseline="0" noProof="0" dirty="0">
              <a:ln>
                <a:noFill/>
              </a:ln>
              <a:effectLst/>
              <a:uLnTx/>
              <a:uFillTx/>
              <a:cs typeface="+mn-ea"/>
              <a:sym typeface="+mn-lt"/>
            </a:endParaRPr>
          </a:p>
        </p:txBody>
      </p:sp>
      <p:sp>
        <p:nvSpPr>
          <p:cNvPr id="58" name="powerpoint template design by DAJU_PPT正版来源小红书大橘PPT微信DAJU_PPT请勿抄袭搬运！盗版必究！-4">
            <a:extLst>
              <a:ext uri="{FF2B5EF4-FFF2-40B4-BE49-F238E27FC236}">
                <a16:creationId xmlns:a16="http://schemas.microsoft.com/office/drawing/2014/main" id="{5189D828-E972-E927-3569-A63A7B39F36D}"/>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kumimoji="0" lang="en-US" altLang="zh-CN" sz="1600" i="0" u="none" strike="noStrike" kern="0" cap="none" normalizeH="0" baseline="0" noProof="0" dirty="0">
              <a:ln>
                <a:noFill/>
              </a:ln>
              <a:effectLst/>
              <a:uLnTx/>
              <a:uFillTx/>
              <a:cs typeface="+mn-ea"/>
              <a:sym typeface="+mn-lt"/>
            </a:endParaRPr>
          </a:p>
        </p:txBody>
      </p:sp>
      <p:sp>
        <p:nvSpPr>
          <p:cNvPr id="59" name="powerpoint template design by DAJU_PPT正版来源小红书大橘PPT微信DAJU_PPT请勿抄袭搬运！盗版必究！-5">
            <a:extLst>
              <a:ext uri="{FF2B5EF4-FFF2-40B4-BE49-F238E27FC236}">
                <a16:creationId xmlns:a16="http://schemas.microsoft.com/office/drawing/2014/main" id="{6A7CAB0E-0107-32A5-3DDC-B866551EA235}"/>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kumimoji="0" lang="zh-CN" altLang="en-US" sz="1600" i="0" u="none" strike="noStrike" kern="0" cap="none" normalizeH="0" baseline="0" noProof="0" dirty="0">
              <a:ln>
                <a:noFill/>
              </a:ln>
              <a:effectLst/>
              <a:uLnTx/>
              <a:uFillTx/>
              <a:cs typeface="+mn-ea"/>
              <a:sym typeface="+mn-lt"/>
            </a:endParaRPr>
          </a:p>
        </p:txBody>
      </p:sp>
      <p:sp>
        <p:nvSpPr>
          <p:cNvPr id="60" name="powerpoint template design by DAJU_PPT正版来源小红书大橘PPT微信DAJU_PPT请勿抄袭搬运！盗版必究！-6">
            <a:extLst>
              <a:ext uri="{FF2B5EF4-FFF2-40B4-BE49-F238E27FC236}">
                <a16:creationId xmlns:a16="http://schemas.microsoft.com/office/drawing/2014/main" id="{5294E9B1-C8D4-3A5D-FF32-92A30C3FD6FD}"/>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kumimoji="0" lang="zh-CN" altLang="en-US" sz="1600" i="0" u="none" strike="noStrike" kern="0" cap="none" normalizeH="0" baseline="0" noProof="0" dirty="0">
              <a:ln>
                <a:noFill/>
              </a:ln>
              <a:effectLst/>
              <a:uLnTx/>
              <a:uFillTx/>
              <a:cs typeface="+mn-ea"/>
              <a:sym typeface="+mn-lt"/>
            </a:endParaRPr>
          </a:p>
        </p:txBody>
      </p:sp>
      <p:grpSp>
        <p:nvGrpSpPr>
          <p:cNvPr id="61" name="组合 60">
            <a:extLst>
              <a:ext uri="{FF2B5EF4-FFF2-40B4-BE49-F238E27FC236}">
                <a16:creationId xmlns:a16="http://schemas.microsoft.com/office/drawing/2014/main" id="{E7AC302E-685B-8852-B848-E20C1625C1D5}"/>
              </a:ext>
            </a:extLst>
          </p:cNvPr>
          <p:cNvGrpSpPr/>
          <p:nvPr/>
        </p:nvGrpSpPr>
        <p:grpSpPr>
          <a:xfrm>
            <a:off x="2152891" y="392992"/>
            <a:ext cx="133109" cy="618563"/>
            <a:chOff x="2152891" y="392992"/>
            <a:chExt cx="133109" cy="618563"/>
          </a:xfrm>
        </p:grpSpPr>
        <p:sp>
          <p:nvSpPr>
            <p:cNvPr id="62" name="矩形: 圆角 61">
              <a:extLst>
                <a:ext uri="{FF2B5EF4-FFF2-40B4-BE49-F238E27FC236}">
                  <a16:creationId xmlns:a16="http://schemas.microsoft.com/office/drawing/2014/main" id="{A5CAA74D-BA25-D897-08C8-FCFF1804A0C9}"/>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3" name="直角三角形 62">
              <a:extLst>
                <a:ext uri="{FF2B5EF4-FFF2-40B4-BE49-F238E27FC236}">
                  <a16:creationId xmlns:a16="http://schemas.microsoft.com/office/drawing/2014/main" id="{A2BAF4C1-F2E2-626B-8C43-26EAF5B88AA8}"/>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64" name="直接连接符 63">
            <a:extLst>
              <a:ext uri="{FF2B5EF4-FFF2-40B4-BE49-F238E27FC236}">
                <a16:creationId xmlns:a16="http://schemas.microsoft.com/office/drawing/2014/main" id="{D08E6878-6698-E976-2CBA-5E37781FA139}"/>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4A995943-EA7F-199F-8821-7E67B55FCFB0}"/>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BA5317E2-E8C5-3588-60FF-992760808949}"/>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64E8ACB5-2269-256D-5D51-DD23B56CD340}"/>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7F4CC2F8-33F5-0429-EA15-C5A9B550F30B}"/>
              </a:ext>
            </a:extLst>
          </p:cNvPr>
          <p:cNvGrpSpPr/>
          <p:nvPr/>
        </p:nvGrpSpPr>
        <p:grpSpPr>
          <a:xfrm>
            <a:off x="2741566" y="3597576"/>
            <a:ext cx="3645448" cy="2820163"/>
            <a:chOff x="3066654" y="2051815"/>
            <a:chExt cx="3334610" cy="2966308"/>
          </a:xfrm>
        </p:grpSpPr>
        <p:sp>
          <p:nvSpPr>
            <p:cNvPr id="6" name="AutoShape 8">
              <a:extLst>
                <a:ext uri="{FF2B5EF4-FFF2-40B4-BE49-F238E27FC236}">
                  <a16:creationId xmlns:a16="http://schemas.microsoft.com/office/drawing/2014/main" id="{1FB5E1CE-C80A-3CF6-F9A4-DDA6368A04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 name="图片 6">
              <a:extLst>
                <a:ext uri="{FF2B5EF4-FFF2-40B4-BE49-F238E27FC236}">
                  <a16:creationId xmlns:a16="http://schemas.microsoft.com/office/drawing/2014/main" id="{FE1969FD-6456-704A-7463-02073C07AF72}"/>
                </a:ext>
              </a:extLst>
            </p:cNvPr>
            <p:cNvPicPr>
              <a:picLocks noChangeAspect="1"/>
            </p:cNvPicPr>
            <p:nvPr/>
          </p:nvPicPr>
          <p:blipFill>
            <a:blip r:embed="rId3"/>
            <a:srcRect t="33720" r="50327"/>
            <a:stretch>
              <a:fillRect/>
            </a:stretch>
          </p:blipFill>
          <p:spPr>
            <a:xfrm>
              <a:off x="3066654" y="2051815"/>
              <a:ext cx="3334610" cy="2966308"/>
            </a:xfrm>
            <a:prstGeom prst="rect">
              <a:avLst/>
            </a:prstGeom>
          </p:spPr>
        </p:pic>
        <p:pic>
          <p:nvPicPr>
            <p:cNvPr id="15" name="图片 14">
              <a:extLst>
                <a:ext uri="{FF2B5EF4-FFF2-40B4-BE49-F238E27FC236}">
                  <a16:creationId xmlns:a16="http://schemas.microsoft.com/office/drawing/2014/main" id="{C5D02961-6438-2B28-E212-98E31292A87B}"/>
                </a:ext>
              </a:extLst>
            </p:cNvPr>
            <p:cNvPicPr>
              <a:picLocks noChangeAspect="1"/>
            </p:cNvPicPr>
            <p:nvPr/>
          </p:nvPicPr>
          <p:blipFill>
            <a:blip r:embed="rId4"/>
            <a:stretch>
              <a:fillRect/>
            </a:stretch>
          </p:blipFill>
          <p:spPr>
            <a:xfrm rot="259194">
              <a:off x="5090586" y="2419096"/>
              <a:ext cx="1001954" cy="831798"/>
            </a:xfrm>
            <a:prstGeom prst="rect">
              <a:avLst/>
            </a:prstGeom>
          </p:spPr>
        </p:pic>
      </p:grpSp>
      <p:sp>
        <p:nvSpPr>
          <p:cNvPr id="25" name="文本框 24">
            <a:extLst>
              <a:ext uri="{FF2B5EF4-FFF2-40B4-BE49-F238E27FC236}">
                <a16:creationId xmlns:a16="http://schemas.microsoft.com/office/drawing/2014/main" id="{7B45149D-4BAC-14E7-6781-CB971FD2EF58}"/>
              </a:ext>
            </a:extLst>
          </p:cNvPr>
          <p:cNvSpPr txBox="1"/>
          <p:nvPr/>
        </p:nvSpPr>
        <p:spPr>
          <a:xfrm>
            <a:off x="2824145" y="1767308"/>
            <a:ext cx="3562869" cy="1754326"/>
          </a:xfrm>
          <a:prstGeom prst="rect">
            <a:avLst/>
          </a:prstGeom>
          <a:noFill/>
        </p:spPr>
        <p:txBody>
          <a:bodyPr wrap="square">
            <a:spAutoFit/>
          </a:bodyPr>
          <a:lstStyle/>
          <a:p>
            <a:pPr marL="285750" indent="-285750">
              <a:buFont typeface="Arial" panose="020B0604020202020204" pitchFamily="34" charset="0"/>
              <a:buChar char="•"/>
            </a:pPr>
            <a:r>
              <a:rPr lang="en-US" altLang="zh-CN" b="1" dirty="0"/>
              <a:t>Cognitive bias and inconsistent decisions</a:t>
            </a:r>
          </a:p>
          <a:p>
            <a:pPr marL="285750" indent="-285750">
              <a:buFont typeface="Arial" panose="020B0604020202020204" pitchFamily="34" charset="0"/>
              <a:buChar char="•"/>
            </a:pPr>
            <a:r>
              <a:rPr lang="en-US" altLang="zh-CN" b="1" dirty="0"/>
              <a:t>Difficulty handling vast and rapidly expanding scientific literature</a:t>
            </a:r>
          </a:p>
          <a:p>
            <a:pPr marL="285750" indent="-285750">
              <a:buFont typeface="Arial" panose="020B0604020202020204" pitchFamily="34" charset="0"/>
              <a:buChar char="•"/>
            </a:pPr>
            <a:r>
              <a:rPr lang="en-US" altLang="zh-CN" b="1" dirty="0"/>
              <a:t>Labor-intensive</a:t>
            </a:r>
          </a:p>
        </p:txBody>
      </p:sp>
      <p:sp>
        <p:nvSpPr>
          <p:cNvPr id="27" name="powerpoint template design by DAYUPPT正版来源淘宝大宇PPT请勿抄袭搬运！盗版必究！">
            <a:extLst>
              <a:ext uri="{FF2B5EF4-FFF2-40B4-BE49-F238E27FC236}">
                <a16:creationId xmlns:a16="http://schemas.microsoft.com/office/drawing/2014/main" id="{AA958279-8B50-6F49-D532-939C684AE26D}"/>
              </a:ext>
            </a:extLst>
          </p:cNvPr>
          <p:cNvSpPr/>
          <p:nvPr/>
        </p:nvSpPr>
        <p:spPr>
          <a:xfrm>
            <a:off x="2741566" y="982943"/>
            <a:ext cx="3645448" cy="70842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b="1" dirty="0"/>
              <a:t>Traditional screening faces challenges</a:t>
            </a:r>
          </a:p>
        </p:txBody>
      </p:sp>
      <p:sp>
        <p:nvSpPr>
          <p:cNvPr id="33" name="文本框 32">
            <a:extLst>
              <a:ext uri="{FF2B5EF4-FFF2-40B4-BE49-F238E27FC236}">
                <a16:creationId xmlns:a16="http://schemas.microsoft.com/office/drawing/2014/main" id="{D6AA324F-9027-F230-DEF9-2D827492C422}"/>
              </a:ext>
            </a:extLst>
          </p:cNvPr>
          <p:cNvSpPr txBox="1"/>
          <p:nvPr/>
        </p:nvSpPr>
        <p:spPr>
          <a:xfrm>
            <a:off x="7430353" y="1790271"/>
            <a:ext cx="3491130" cy="2585323"/>
          </a:xfrm>
          <a:prstGeom prst="rect">
            <a:avLst/>
          </a:prstGeom>
          <a:noFill/>
        </p:spPr>
        <p:txBody>
          <a:bodyPr wrap="square">
            <a:spAutoFit/>
          </a:bodyPr>
          <a:lstStyle/>
          <a:p>
            <a:pPr marL="285750" indent="-285750">
              <a:buFont typeface="Arial" panose="020B0604020202020204" pitchFamily="34" charset="0"/>
              <a:buChar char="•"/>
            </a:pPr>
            <a:r>
              <a:rPr lang="en-US" altLang="zh-CN" b="1" dirty="0"/>
              <a:t>Automated text comprehension</a:t>
            </a:r>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endParaRPr lang="en-US" altLang="zh-CN" b="1" dirty="0"/>
          </a:p>
          <a:p>
            <a:endParaRPr lang="en-US" altLang="zh-CN" b="1" dirty="0"/>
          </a:p>
          <a:p>
            <a:pPr marL="285750" indent="-285750">
              <a:buFont typeface="Arial" panose="020B0604020202020204" pitchFamily="34" charset="0"/>
              <a:buChar char="•"/>
            </a:pPr>
            <a:r>
              <a:rPr lang="en-US" altLang="zh-CN" b="1" dirty="0"/>
              <a:t>Scalability and consistency improvements</a:t>
            </a:r>
          </a:p>
        </p:txBody>
      </p:sp>
      <p:sp>
        <p:nvSpPr>
          <p:cNvPr id="34" name="powerpoint template design by DAYUPPT正版来源淘宝大宇PPT请勿抄袭搬运！盗版必究！">
            <a:extLst>
              <a:ext uri="{FF2B5EF4-FFF2-40B4-BE49-F238E27FC236}">
                <a16:creationId xmlns:a16="http://schemas.microsoft.com/office/drawing/2014/main" id="{5A5A7D61-E5BF-8AE0-27A6-39DF2B922203}"/>
              </a:ext>
            </a:extLst>
          </p:cNvPr>
          <p:cNvSpPr/>
          <p:nvPr/>
        </p:nvSpPr>
        <p:spPr>
          <a:xfrm>
            <a:off x="7347773" y="1005906"/>
            <a:ext cx="3645448" cy="70842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b="1" dirty="0"/>
              <a:t>LLM may offer solutions</a:t>
            </a:r>
          </a:p>
        </p:txBody>
      </p:sp>
      <p:pic>
        <p:nvPicPr>
          <p:cNvPr id="42" name="图形 41" descr="机器人">
            <a:extLst>
              <a:ext uri="{FF2B5EF4-FFF2-40B4-BE49-F238E27FC236}">
                <a16:creationId xmlns:a16="http://schemas.microsoft.com/office/drawing/2014/main" id="{10157998-8361-AE67-C847-F776A21662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0806" y="2515436"/>
            <a:ext cx="1116563" cy="1116563"/>
          </a:xfrm>
          <a:prstGeom prst="rect">
            <a:avLst/>
          </a:prstGeom>
        </p:spPr>
      </p:pic>
      <p:pic>
        <p:nvPicPr>
          <p:cNvPr id="44" name="图形 43" descr="打开的书">
            <a:extLst>
              <a:ext uri="{FF2B5EF4-FFF2-40B4-BE49-F238E27FC236}">
                <a16:creationId xmlns:a16="http://schemas.microsoft.com/office/drawing/2014/main" id="{6FF2F8DB-9726-54CC-CF61-5738202C61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01877" y="2616517"/>
            <a:ext cx="914400" cy="914400"/>
          </a:xfrm>
          <a:prstGeom prst="rect">
            <a:avLst/>
          </a:prstGeom>
        </p:spPr>
      </p:pic>
      <p:pic>
        <p:nvPicPr>
          <p:cNvPr id="46" name="图形 45" descr="已连接">
            <a:extLst>
              <a:ext uri="{FF2B5EF4-FFF2-40B4-BE49-F238E27FC236}">
                <a16:creationId xmlns:a16="http://schemas.microsoft.com/office/drawing/2014/main" id="{B1D900FA-6E60-F3C6-2F5E-85C72069D2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75040" y="2682738"/>
            <a:ext cx="914400" cy="914400"/>
          </a:xfrm>
          <a:prstGeom prst="rect">
            <a:avLst/>
          </a:prstGeom>
        </p:spPr>
      </p:pic>
      <p:pic>
        <p:nvPicPr>
          <p:cNvPr id="48" name="图形 47" descr="火箭">
            <a:extLst>
              <a:ext uri="{FF2B5EF4-FFF2-40B4-BE49-F238E27FC236}">
                <a16:creationId xmlns:a16="http://schemas.microsoft.com/office/drawing/2014/main" id="{A277EB9E-A0B8-CEBA-B5B8-4071C0EAB3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32240" y="4451536"/>
            <a:ext cx="1058847" cy="1058847"/>
          </a:xfrm>
          <a:prstGeom prst="rect">
            <a:avLst/>
          </a:prstGeom>
        </p:spPr>
      </p:pic>
      <p:pic>
        <p:nvPicPr>
          <p:cNvPr id="50" name="图形 49" descr="上升趋势">
            <a:extLst>
              <a:ext uri="{FF2B5EF4-FFF2-40B4-BE49-F238E27FC236}">
                <a16:creationId xmlns:a16="http://schemas.microsoft.com/office/drawing/2014/main" id="{423BD74A-22A5-094E-7728-5B2F08E731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06680" y="4777710"/>
            <a:ext cx="1490363" cy="1490363"/>
          </a:xfrm>
          <a:prstGeom prst="rect">
            <a:avLst/>
          </a:prstGeom>
        </p:spPr>
      </p:pic>
    </p:spTree>
    <p:extLst>
      <p:ext uri="{BB962C8B-B14F-4D97-AF65-F5344CB8AC3E}">
        <p14:creationId xmlns:p14="http://schemas.microsoft.com/office/powerpoint/2010/main" val="1298669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已生成图片">
            <a:extLst>
              <a:ext uri="{FF2B5EF4-FFF2-40B4-BE49-F238E27FC236}">
                <a16:creationId xmlns:a16="http://schemas.microsoft.com/office/drawing/2014/main" id="{71ED76C4-7354-EF34-B279-CBE154FA1715}"/>
              </a:ext>
            </a:extLst>
          </p:cNvPr>
          <p:cNvPicPr>
            <a:picLocks noChangeAspect="1" noChangeArrowheads="1"/>
          </p:cNvPicPr>
          <p:nvPr/>
        </p:nvPicPr>
        <p:blipFill rotWithShape="1">
          <a:blip r:embed="rId3">
            <a:clrChange>
              <a:clrFrom>
                <a:srgbClr val="FFFEFF"/>
              </a:clrFrom>
              <a:clrTo>
                <a:srgbClr val="FFFEFF">
                  <a:alpha val="0"/>
                </a:srgbClr>
              </a:clrTo>
            </a:clrChange>
            <a:extLst>
              <a:ext uri="{28A0092B-C50C-407E-A947-70E740481C1C}">
                <a14:useLocalDpi xmlns:a14="http://schemas.microsoft.com/office/drawing/2010/main" val="0"/>
              </a:ext>
            </a:extLst>
          </a:blip>
          <a:srcRect t="25681" b="13241"/>
          <a:stretch>
            <a:fillRect/>
          </a:stretch>
        </p:blipFill>
        <p:spPr bwMode="auto">
          <a:xfrm>
            <a:off x="2355835" y="1204544"/>
            <a:ext cx="9589060" cy="3482541"/>
          </a:xfrm>
          <a:prstGeom prst="rect">
            <a:avLst/>
          </a:prstGeom>
          <a:noFill/>
          <a:extLst>
            <a:ext uri="{909E8E84-426E-40DD-AFC4-6F175D3DCCD1}">
              <a14:hiddenFill xmlns:a14="http://schemas.microsoft.com/office/drawing/2010/main">
                <a:solidFill>
                  <a:srgbClr val="FFFFFF"/>
                </a:solidFill>
              </a14:hiddenFill>
            </a:ext>
          </a:extLst>
        </p:spPr>
      </p:pic>
      <p:sp>
        <p:nvSpPr>
          <p:cNvPr id="4" name="powerpoint template design by DAJU_PPT正版来源小红书大橘PPT微信DAJU_PPT请勿抄袭搬运！盗版必究！"/>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1.2 Literature</a:t>
            </a:r>
            <a:r>
              <a:rPr lang="zh-CN" altLang="en-US" dirty="0">
                <a:latin typeface="+mn-lt"/>
                <a:ea typeface="+mn-ea"/>
                <a:cs typeface="+mn-ea"/>
                <a:sym typeface="+mn-lt"/>
              </a:rPr>
              <a:t> </a:t>
            </a:r>
            <a:r>
              <a:rPr lang="en-US" altLang="zh-CN" dirty="0">
                <a:latin typeface="+mn-lt"/>
                <a:ea typeface="+mn-ea"/>
                <a:cs typeface="+mn-ea"/>
                <a:sym typeface="+mn-lt"/>
              </a:rPr>
              <a:t>Review</a:t>
            </a:r>
            <a:endParaRPr lang="zh-CN" altLang="en-US" dirty="0">
              <a:latin typeface="+mn-lt"/>
              <a:ea typeface="+mn-ea"/>
              <a:cs typeface="+mn-ea"/>
              <a:sym typeface="+mn-lt"/>
            </a:endParaRPr>
          </a:p>
        </p:txBody>
      </p:sp>
      <p:sp>
        <p:nvSpPr>
          <p:cNvPr id="21" name="矩形: 圆角 20">
            <a:extLst>
              <a:ext uri="{FF2B5EF4-FFF2-40B4-BE49-F238E27FC236}">
                <a16:creationId xmlns:a16="http://schemas.microsoft.com/office/drawing/2014/main" id="{F1537728-8D0E-AE61-3585-98FB1FABF198}"/>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 name="powerpoint template design by DAJU_PPT正版来源小红书大橘PPT微信DAJU_PPT请勿抄袭搬运！盗版必究！-1">
            <a:extLst>
              <a:ext uri="{FF2B5EF4-FFF2-40B4-BE49-F238E27FC236}">
                <a16:creationId xmlns:a16="http://schemas.microsoft.com/office/drawing/2014/main" id="{B01FEB9C-282F-B824-F4A7-40081DF51AE0}"/>
              </a:ext>
            </a:extLst>
          </p:cNvPr>
          <p:cNvSpPr txBox="1"/>
          <p:nvPr/>
        </p:nvSpPr>
        <p:spPr>
          <a:xfrm>
            <a:off x="0" y="392992"/>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800" dirty="0">
                <a:solidFill>
                  <a:schemeClr val="bg1"/>
                </a:solidFill>
                <a:sym typeface="+mn-lt"/>
              </a:rPr>
              <a:t>Research Background</a:t>
            </a:r>
          </a:p>
        </p:txBody>
      </p:sp>
      <p:sp>
        <p:nvSpPr>
          <p:cNvPr id="3" name="powerpoint template design by DAJU_PPT正版来源小红书大橘PPT微信DAJU_PPT请勿抄袭搬运！盗版必究！-2">
            <a:extLst>
              <a:ext uri="{FF2B5EF4-FFF2-40B4-BE49-F238E27FC236}">
                <a16:creationId xmlns:a16="http://schemas.microsoft.com/office/drawing/2014/main" id="{73FAC278-5F2D-358B-C2C4-9F3B41654C92}"/>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5" name="powerpoint template design by DAJU_PPT正版来源小红书大橘PPT微信DAJU_PPT请勿抄袭搬运！盗版必究！-3">
            <a:extLst>
              <a:ext uri="{FF2B5EF4-FFF2-40B4-BE49-F238E27FC236}">
                <a16:creationId xmlns:a16="http://schemas.microsoft.com/office/drawing/2014/main" id="{B8594BBA-636A-552C-81B3-4848067E8780}"/>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kumimoji="0" lang="en-US" altLang="zh-CN" sz="1600" i="0" u="none" strike="noStrike" kern="0" cap="none" normalizeH="0" baseline="0" noProof="0" dirty="0">
              <a:ln>
                <a:noFill/>
              </a:ln>
              <a:effectLst/>
              <a:uLnTx/>
              <a:uFillTx/>
              <a:cs typeface="+mn-ea"/>
              <a:sym typeface="+mn-lt"/>
            </a:endParaRPr>
          </a:p>
        </p:txBody>
      </p:sp>
      <p:sp>
        <p:nvSpPr>
          <p:cNvPr id="6" name="powerpoint template design by DAJU_PPT正版来源小红书大橘PPT微信DAJU_PPT请勿抄袭搬运！盗版必究！-4">
            <a:extLst>
              <a:ext uri="{FF2B5EF4-FFF2-40B4-BE49-F238E27FC236}">
                <a16:creationId xmlns:a16="http://schemas.microsoft.com/office/drawing/2014/main" id="{3577ED13-5646-B4E6-373B-3C68907653EB}"/>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kumimoji="0" lang="en-US" altLang="zh-CN" sz="1600" i="0" u="none" strike="noStrike" kern="0" cap="none" normalizeH="0" baseline="0" noProof="0" dirty="0">
              <a:ln>
                <a:noFill/>
              </a:ln>
              <a:effectLst/>
              <a:uLnTx/>
              <a:uFillTx/>
              <a:cs typeface="+mn-ea"/>
              <a:sym typeface="+mn-lt"/>
            </a:endParaRPr>
          </a:p>
        </p:txBody>
      </p:sp>
      <p:sp>
        <p:nvSpPr>
          <p:cNvPr id="7" name="powerpoint template design by DAJU_PPT正版来源小红书大橘PPT微信DAJU_PPT请勿抄袭搬运！盗版必究！-5">
            <a:extLst>
              <a:ext uri="{FF2B5EF4-FFF2-40B4-BE49-F238E27FC236}">
                <a16:creationId xmlns:a16="http://schemas.microsoft.com/office/drawing/2014/main" id="{59CE7B85-1779-CB11-0C7D-F842921E3212}"/>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kumimoji="0" lang="zh-CN" altLang="en-US" sz="1600" i="0" u="none" strike="noStrike" kern="0" cap="none" normalizeH="0" baseline="0" noProof="0" dirty="0">
              <a:ln>
                <a:noFill/>
              </a:ln>
              <a:effectLst/>
              <a:uLnTx/>
              <a:uFillTx/>
              <a:cs typeface="+mn-ea"/>
              <a:sym typeface="+mn-lt"/>
            </a:endParaRPr>
          </a:p>
        </p:txBody>
      </p:sp>
      <p:sp>
        <p:nvSpPr>
          <p:cNvPr id="8" name="powerpoint template design by DAJU_PPT正版来源小红书大橘PPT微信DAJU_PPT请勿抄袭搬运！盗版必究！-6">
            <a:extLst>
              <a:ext uri="{FF2B5EF4-FFF2-40B4-BE49-F238E27FC236}">
                <a16:creationId xmlns:a16="http://schemas.microsoft.com/office/drawing/2014/main" id="{255BA344-6C82-0B65-ED3B-6930D0BC04A5}"/>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kumimoji="0" lang="zh-CN" altLang="en-US" sz="1600" i="0" u="none" strike="noStrike" kern="0" cap="none" normalizeH="0" baseline="0" noProof="0" dirty="0">
              <a:ln>
                <a:noFill/>
              </a:ln>
              <a:effectLst/>
              <a:uLnTx/>
              <a:uFillTx/>
              <a:cs typeface="+mn-ea"/>
              <a:sym typeface="+mn-lt"/>
            </a:endParaRPr>
          </a:p>
        </p:txBody>
      </p:sp>
      <p:grpSp>
        <p:nvGrpSpPr>
          <p:cNvPr id="9" name="组合 8">
            <a:extLst>
              <a:ext uri="{FF2B5EF4-FFF2-40B4-BE49-F238E27FC236}">
                <a16:creationId xmlns:a16="http://schemas.microsoft.com/office/drawing/2014/main" id="{FD699892-54C3-8F6A-BF13-1CACD195D7EC}"/>
              </a:ext>
            </a:extLst>
          </p:cNvPr>
          <p:cNvGrpSpPr/>
          <p:nvPr/>
        </p:nvGrpSpPr>
        <p:grpSpPr>
          <a:xfrm>
            <a:off x="2152891" y="392992"/>
            <a:ext cx="133109" cy="618563"/>
            <a:chOff x="2152891" y="392992"/>
            <a:chExt cx="133109" cy="618563"/>
          </a:xfrm>
        </p:grpSpPr>
        <p:sp>
          <p:nvSpPr>
            <p:cNvPr id="10" name="矩形: 圆角 9">
              <a:extLst>
                <a:ext uri="{FF2B5EF4-FFF2-40B4-BE49-F238E27FC236}">
                  <a16:creationId xmlns:a16="http://schemas.microsoft.com/office/drawing/2014/main" id="{F15A58B3-9DAB-A56B-77CD-F32C599C4CEA}"/>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 name="直角三角形 10">
              <a:extLst>
                <a:ext uri="{FF2B5EF4-FFF2-40B4-BE49-F238E27FC236}">
                  <a16:creationId xmlns:a16="http://schemas.microsoft.com/office/drawing/2014/main" id="{F5CD8075-5EDE-D344-7D96-17ACF56E581F}"/>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12" name="直接连接符 11">
            <a:extLst>
              <a:ext uri="{FF2B5EF4-FFF2-40B4-BE49-F238E27FC236}">
                <a16:creationId xmlns:a16="http://schemas.microsoft.com/office/drawing/2014/main" id="{67EFBB82-4985-32CB-8AD4-D37C1EA1A1BE}"/>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1769B75-7192-3ED2-89EE-A51834CBAEEE}"/>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63D5EBEF-3456-1927-3624-BFC4B75BC462}"/>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C9A4A7B-160D-1232-83E2-CD65092602E2}"/>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56B110E0-00C0-366D-AAD5-A530CC0D08BF}"/>
              </a:ext>
            </a:extLst>
          </p:cNvPr>
          <p:cNvSpPr txBox="1"/>
          <p:nvPr/>
        </p:nvSpPr>
        <p:spPr>
          <a:xfrm>
            <a:off x="2533163" y="5091351"/>
            <a:ext cx="9363227" cy="1015663"/>
          </a:xfrm>
          <a:prstGeom prst="rect">
            <a:avLst/>
          </a:prstGeom>
          <a:noFill/>
        </p:spPr>
        <p:txBody>
          <a:bodyPr wrap="square">
            <a:spAutoFit/>
          </a:bodyPr>
          <a:lstStyle/>
          <a:p>
            <a:r>
              <a:rPr lang="en-US" altLang="zh-CN" sz="2000" b="1" dirty="0"/>
              <a:t>Since medical reviews are generally accurate and objective, the effectiveness of LLM-based literature screening tools has been well demonstrated.</a:t>
            </a:r>
            <a:endParaRPr lang="zh-CN" altLang="en-U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6500-C055-4BA8-F3D6-89D46E1FF34D}"/>
            </a:ext>
          </a:extLst>
        </p:cNvPr>
        <p:cNvGrpSpPr/>
        <p:nvPr/>
      </p:nvGrpSpPr>
      <p:grpSpPr>
        <a:xfrm>
          <a:off x="0" y="0"/>
          <a:ext cx="0" cy="0"/>
          <a:chOff x="0" y="0"/>
          <a:chExt cx="0" cy="0"/>
        </a:xfrm>
      </p:grpSpPr>
      <p:sp>
        <p:nvSpPr>
          <p:cNvPr id="4" name="powerpoint template design by DAJU_PPT正版来源小红书大橘PPT微信DAJU_PPT请勿抄袭搬运！盗版必究！">
            <a:extLst>
              <a:ext uri="{FF2B5EF4-FFF2-40B4-BE49-F238E27FC236}">
                <a16:creationId xmlns:a16="http://schemas.microsoft.com/office/drawing/2014/main" id="{F44175BC-96BA-B425-370A-AC80AB8F9C8B}"/>
              </a:ext>
            </a:extLst>
          </p:cNvPr>
          <p:cNvSpPr>
            <a:spLocks noGrp="1"/>
          </p:cNvSpPr>
          <p:nvPr>
            <p:ph type="title"/>
          </p:nvPr>
        </p:nvSpPr>
        <p:spPr>
          <a:prstGeom prst="rect">
            <a:avLst/>
          </a:prstGeom>
        </p:spPr>
        <p:txBody>
          <a:bodyPr>
            <a:normAutofit/>
          </a:bodyPr>
          <a:lstStyle/>
          <a:p>
            <a:r>
              <a:rPr lang="en-US" altLang="zh-CN" dirty="0">
                <a:latin typeface="+mj-lt"/>
                <a:ea typeface="+mn-ea"/>
                <a:cs typeface="+mn-ea"/>
                <a:sym typeface="+mn-lt"/>
              </a:rPr>
              <a:t>1.2 Literature</a:t>
            </a:r>
            <a:r>
              <a:rPr lang="zh-CN" altLang="en-US" dirty="0">
                <a:latin typeface="+mj-lt"/>
                <a:ea typeface="+mn-ea"/>
                <a:cs typeface="+mn-ea"/>
                <a:sym typeface="+mn-lt"/>
              </a:rPr>
              <a:t> </a:t>
            </a:r>
            <a:r>
              <a:rPr lang="en-US" altLang="zh-CN" dirty="0">
                <a:latin typeface="+mj-lt"/>
                <a:ea typeface="+mn-ea"/>
                <a:cs typeface="+mn-ea"/>
                <a:sym typeface="+mn-lt"/>
              </a:rPr>
              <a:t>Review</a:t>
            </a:r>
            <a:endParaRPr lang="zh-CN" altLang="en-US" dirty="0">
              <a:latin typeface="+mj-lt"/>
              <a:ea typeface="+mn-ea"/>
              <a:cs typeface="+mn-ea"/>
              <a:sym typeface="+mn-lt"/>
            </a:endParaRPr>
          </a:p>
        </p:txBody>
      </p:sp>
      <p:sp>
        <p:nvSpPr>
          <p:cNvPr id="21" name="矩形: 圆角 20">
            <a:extLst>
              <a:ext uri="{FF2B5EF4-FFF2-40B4-BE49-F238E27FC236}">
                <a16:creationId xmlns:a16="http://schemas.microsoft.com/office/drawing/2014/main" id="{77319E5A-B580-C57A-6B50-212D097C3218}"/>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lt"/>
            </a:endParaRPr>
          </a:p>
        </p:txBody>
      </p:sp>
      <p:sp>
        <p:nvSpPr>
          <p:cNvPr id="2" name="powerpoint template design by DAJU_PPT正版来源小红书大橘PPT微信DAJU_PPT请勿抄袭搬运！盗版必究！-1">
            <a:extLst>
              <a:ext uri="{FF2B5EF4-FFF2-40B4-BE49-F238E27FC236}">
                <a16:creationId xmlns:a16="http://schemas.microsoft.com/office/drawing/2014/main" id="{9790B49B-BEA7-C055-17B5-520BFA5515DA}"/>
              </a:ext>
            </a:extLst>
          </p:cNvPr>
          <p:cNvSpPr txBox="1"/>
          <p:nvPr/>
        </p:nvSpPr>
        <p:spPr>
          <a:xfrm>
            <a:off x="0" y="392992"/>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800" dirty="0">
                <a:solidFill>
                  <a:schemeClr val="bg1"/>
                </a:solidFill>
                <a:latin typeface="+mj-lt"/>
                <a:sym typeface="+mn-lt"/>
              </a:rPr>
              <a:t>Research Background</a:t>
            </a:r>
          </a:p>
        </p:txBody>
      </p:sp>
      <p:sp>
        <p:nvSpPr>
          <p:cNvPr id="3" name="powerpoint template design by DAJU_PPT正版来源小红书大橘PPT微信DAJU_PPT请勿抄袭搬运！盗版必究！-2">
            <a:extLst>
              <a:ext uri="{FF2B5EF4-FFF2-40B4-BE49-F238E27FC236}">
                <a16:creationId xmlns:a16="http://schemas.microsoft.com/office/drawing/2014/main" id="{38478B01-D04A-1C79-6159-6B181C4DBACC}"/>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Research Question</a:t>
            </a:r>
            <a:endParaRPr lang="en-US" altLang="zh-CN" sz="1600" kern="0" dirty="0">
              <a:latin typeface="+mj-lt"/>
              <a:cs typeface="+mn-ea"/>
              <a:sym typeface="+mn-lt"/>
            </a:endParaRPr>
          </a:p>
        </p:txBody>
      </p:sp>
      <p:sp>
        <p:nvSpPr>
          <p:cNvPr id="5" name="powerpoint template design by DAJU_PPT正版来源小红书大橘PPT微信DAJU_PPT请勿抄袭搬运！盗版必究！-3">
            <a:extLst>
              <a:ext uri="{FF2B5EF4-FFF2-40B4-BE49-F238E27FC236}">
                <a16:creationId xmlns:a16="http://schemas.microsoft.com/office/drawing/2014/main" id="{0E4D99FE-C5BE-D016-E99F-25B9AA36FC94}"/>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Dataset</a:t>
            </a:r>
            <a:endParaRPr kumimoji="0" lang="en-US" altLang="zh-CN" sz="1600" i="0" u="none" strike="noStrike" kern="0" cap="none" normalizeH="0" baseline="0" noProof="0" dirty="0">
              <a:ln>
                <a:noFill/>
              </a:ln>
              <a:effectLst/>
              <a:uLnTx/>
              <a:uFillTx/>
              <a:latin typeface="+mj-lt"/>
              <a:cs typeface="+mn-ea"/>
              <a:sym typeface="+mn-lt"/>
            </a:endParaRPr>
          </a:p>
        </p:txBody>
      </p:sp>
      <p:sp>
        <p:nvSpPr>
          <p:cNvPr id="6" name="powerpoint template design by DAJU_PPT正版来源小红书大橘PPT微信DAJU_PPT请勿抄袭搬运！盗版必究！-4">
            <a:extLst>
              <a:ext uri="{FF2B5EF4-FFF2-40B4-BE49-F238E27FC236}">
                <a16:creationId xmlns:a16="http://schemas.microsoft.com/office/drawing/2014/main" id="{78B10875-00ED-5DBF-E025-69ADF04DBC80}"/>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Method</a:t>
            </a:r>
            <a:endParaRPr kumimoji="0" lang="en-US" altLang="zh-CN" sz="1600" i="0" u="none" strike="noStrike" kern="0" cap="none" normalizeH="0" baseline="0" noProof="0" dirty="0">
              <a:ln>
                <a:noFill/>
              </a:ln>
              <a:effectLst/>
              <a:uLnTx/>
              <a:uFillTx/>
              <a:latin typeface="+mj-lt"/>
              <a:cs typeface="+mn-ea"/>
              <a:sym typeface="+mn-lt"/>
            </a:endParaRPr>
          </a:p>
        </p:txBody>
      </p:sp>
      <p:sp>
        <p:nvSpPr>
          <p:cNvPr id="7" name="powerpoint template design by DAJU_PPT正版来源小红书大橘PPT微信DAJU_PPT请勿抄袭搬运！盗版必究！-5">
            <a:extLst>
              <a:ext uri="{FF2B5EF4-FFF2-40B4-BE49-F238E27FC236}">
                <a16:creationId xmlns:a16="http://schemas.microsoft.com/office/drawing/2014/main" id="{95820AA8-099B-F0E8-A98E-7C10EEDAB0ED}"/>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Results and Discussions</a:t>
            </a:r>
            <a:endParaRPr kumimoji="0" lang="zh-CN" altLang="en-US" sz="1600" i="0" u="none" strike="noStrike" kern="0" cap="none" normalizeH="0" baseline="0" noProof="0" dirty="0">
              <a:ln>
                <a:noFill/>
              </a:ln>
              <a:effectLst/>
              <a:uLnTx/>
              <a:uFillTx/>
              <a:latin typeface="+mj-lt"/>
              <a:cs typeface="+mn-ea"/>
              <a:sym typeface="+mn-lt"/>
            </a:endParaRPr>
          </a:p>
        </p:txBody>
      </p:sp>
      <p:sp>
        <p:nvSpPr>
          <p:cNvPr id="8" name="powerpoint template design by DAJU_PPT正版来源小红书大橘PPT微信DAJU_PPT请勿抄袭搬运！盗版必究！-6">
            <a:extLst>
              <a:ext uri="{FF2B5EF4-FFF2-40B4-BE49-F238E27FC236}">
                <a16:creationId xmlns:a16="http://schemas.microsoft.com/office/drawing/2014/main" id="{66FBB344-7C08-8F2A-A022-4F77D03EEEB2}"/>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Summary</a:t>
            </a:r>
            <a:endParaRPr kumimoji="0" lang="zh-CN" altLang="en-US" sz="1600" i="0" u="none" strike="noStrike" kern="0" cap="none" normalizeH="0" baseline="0" noProof="0" dirty="0">
              <a:ln>
                <a:noFill/>
              </a:ln>
              <a:effectLst/>
              <a:uLnTx/>
              <a:uFillTx/>
              <a:latin typeface="+mj-lt"/>
              <a:cs typeface="+mn-ea"/>
              <a:sym typeface="+mn-lt"/>
            </a:endParaRPr>
          </a:p>
        </p:txBody>
      </p:sp>
      <p:grpSp>
        <p:nvGrpSpPr>
          <p:cNvPr id="9" name="组合 8">
            <a:extLst>
              <a:ext uri="{FF2B5EF4-FFF2-40B4-BE49-F238E27FC236}">
                <a16:creationId xmlns:a16="http://schemas.microsoft.com/office/drawing/2014/main" id="{9AC28D96-F13E-F6DB-18DA-816CC1359ACB}"/>
              </a:ext>
            </a:extLst>
          </p:cNvPr>
          <p:cNvGrpSpPr/>
          <p:nvPr/>
        </p:nvGrpSpPr>
        <p:grpSpPr>
          <a:xfrm>
            <a:off x="2152891" y="392992"/>
            <a:ext cx="133109" cy="618563"/>
            <a:chOff x="2152891" y="392992"/>
            <a:chExt cx="133109" cy="618563"/>
          </a:xfrm>
        </p:grpSpPr>
        <p:sp>
          <p:nvSpPr>
            <p:cNvPr id="10" name="矩形: 圆角 9">
              <a:extLst>
                <a:ext uri="{FF2B5EF4-FFF2-40B4-BE49-F238E27FC236}">
                  <a16:creationId xmlns:a16="http://schemas.microsoft.com/office/drawing/2014/main" id="{23EBBE4E-0D94-4555-12DD-0551EFE43736}"/>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lt"/>
              </a:endParaRPr>
            </a:p>
          </p:txBody>
        </p:sp>
        <p:sp>
          <p:nvSpPr>
            <p:cNvPr id="11" name="直角三角形 10">
              <a:extLst>
                <a:ext uri="{FF2B5EF4-FFF2-40B4-BE49-F238E27FC236}">
                  <a16:creationId xmlns:a16="http://schemas.microsoft.com/office/drawing/2014/main" id="{AA7E3C7B-F129-BAB6-431A-B765CEAEBA17}"/>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lt"/>
              </a:endParaRPr>
            </a:p>
          </p:txBody>
        </p:sp>
      </p:grpSp>
      <p:cxnSp>
        <p:nvCxnSpPr>
          <p:cNvPr id="12" name="直接连接符 11">
            <a:extLst>
              <a:ext uri="{FF2B5EF4-FFF2-40B4-BE49-F238E27FC236}">
                <a16:creationId xmlns:a16="http://schemas.microsoft.com/office/drawing/2014/main" id="{6F5EB0A9-ABD4-A226-11B8-996B09AC154F}"/>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3913555-7108-E904-1BED-E0D57060B3A5}"/>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96A6A37C-AEC0-1667-0484-6FCA9D04D348}"/>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D9949560-2BE6-9D02-7CCC-E3AAD675ECE2}"/>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Accuracy of Large Language Model–Assisted Citation Screening in the Primary Analysis">
            <a:extLst>
              <a:ext uri="{FF2B5EF4-FFF2-40B4-BE49-F238E27FC236}">
                <a16:creationId xmlns:a16="http://schemas.microsoft.com/office/drawing/2014/main" id="{69DBEDF3-70B6-4466-21FD-BA572AEF3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656" y="1011555"/>
            <a:ext cx="7670156" cy="184651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8A56677A-192E-1AF5-C8DB-2EC10BEA9E65}"/>
              </a:ext>
            </a:extLst>
          </p:cNvPr>
          <p:cNvSpPr txBox="1"/>
          <p:nvPr/>
        </p:nvSpPr>
        <p:spPr>
          <a:xfrm>
            <a:off x="2629656" y="2919829"/>
            <a:ext cx="9450533" cy="523220"/>
          </a:xfrm>
          <a:prstGeom prst="rect">
            <a:avLst/>
          </a:prstGeom>
          <a:noFill/>
        </p:spPr>
        <p:txBody>
          <a:bodyPr wrap="square">
            <a:spAutoFit/>
          </a:bodyPr>
          <a:lstStyle/>
          <a:p>
            <a:r>
              <a:rPr lang="en-US" altLang="zh-CN" sz="1400" b="1" i="0" dirty="0">
                <a:solidFill>
                  <a:srgbClr val="333333"/>
                </a:solidFill>
                <a:effectLst/>
                <a:latin typeface="+mj-lt"/>
              </a:rPr>
              <a:t>Fig 1.Accuracy of LLM–Assisted Citation Screening in the Primary Analysis(Used results of the included publications)</a:t>
            </a:r>
            <a:endParaRPr lang="zh-CN" altLang="en-US" sz="1400" b="1" dirty="0">
              <a:latin typeface="+mj-lt"/>
            </a:endParaRPr>
          </a:p>
        </p:txBody>
      </p:sp>
      <p:pic>
        <p:nvPicPr>
          <p:cNvPr id="6148" name="Picture 4" descr="Accuracy of Large Language Model–Assisted Citation Screening in the Secondary Analysis">
            <a:extLst>
              <a:ext uri="{FF2B5EF4-FFF2-40B4-BE49-F238E27FC236}">
                <a16:creationId xmlns:a16="http://schemas.microsoft.com/office/drawing/2014/main" id="{970FAE1C-C10B-3A2E-D015-0EB0EC360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9656" y="3504804"/>
            <a:ext cx="7715250" cy="1857375"/>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a:extLst>
              <a:ext uri="{FF2B5EF4-FFF2-40B4-BE49-F238E27FC236}">
                <a16:creationId xmlns:a16="http://schemas.microsoft.com/office/drawing/2014/main" id="{35BC128A-3273-A51E-49E2-A8255DCDA7A8}"/>
              </a:ext>
            </a:extLst>
          </p:cNvPr>
          <p:cNvSpPr txBox="1"/>
          <p:nvPr/>
        </p:nvSpPr>
        <p:spPr>
          <a:xfrm>
            <a:off x="2533163" y="5392758"/>
            <a:ext cx="9450533" cy="523220"/>
          </a:xfrm>
          <a:prstGeom prst="rect">
            <a:avLst/>
          </a:prstGeom>
          <a:noFill/>
        </p:spPr>
        <p:txBody>
          <a:bodyPr wrap="square">
            <a:spAutoFit/>
          </a:bodyPr>
          <a:lstStyle/>
          <a:p>
            <a:r>
              <a:rPr lang="en-US" altLang="zh-CN" sz="1400" b="1" i="0" dirty="0">
                <a:solidFill>
                  <a:srgbClr val="333333"/>
                </a:solidFill>
                <a:effectLst/>
                <a:latin typeface="+mj-lt"/>
              </a:rPr>
              <a:t>Fig 2. Post Hoc Analysis for the Primary Analysis Using the Modified Prompt(Adopted a modified prompt based on false-negative studies)</a:t>
            </a:r>
            <a:endParaRPr lang="zh-CN" altLang="en-US" sz="1400" b="1" dirty="0">
              <a:latin typeface="+mj-lt"/>
            </a:endParaRPr>
          </a:p>
        </p:txBody>
      </p:sp>
      <p:sp>
        <p:nvSpPr>
          <p:cNvPr id="23" name="文本框 22">
            <a:extLst>
              <a:ext uri="{FF2B5EF4-FFF2-40B4-BE49-F238E27FC236}">
                <a16:creationId xmlns:a16="http://schemas.microsoft.com/office/drawing/2014/main" id="{37D8B8DF-2843-AE6D-EE0F-EE9D1B34EAB6}"/>
              </a:ext>
            </a:extLst>
          </p:cNvPr>
          <p:cNvSpPr txBox="1"/>
          <p:nvPr/>
        </p:nvSpPr>
        <p:spPr>
          <a:xfrm>
            <a:off x="2629656" y="6327834"/>
            <a:ext cx="9837842" cy="461665"/>
          </a:xfrm>
          <a:prstGeom prst="rect">
            <a:avLst/>
          </a:prstGeom>
          <a:noFill/>
        </p:spPr>
        <p:txBody>
          <a:bodyPr wrap="square">
            <a:spAutoFit/>
          </a:bodyPr>
          <a:lstStyle/>
          <a:p>
            <a:r>
              <a:rPr lang="en-US" altLang="zh-CN" sz="1200" b="0" i="0" dirty="0" err="1">
                <a:solidFill>
                  <a:srgbClr val="333333"/>
                </a:solidFill>
                <a:effectLst/>
                <a:latin typeface="+mj-lt"/>
              </a:rPr>
              <a:t>Oami</a:t>
            </a:r>
            <a:r>
              <a:rPr lang="en-US" altLang="zh-CN" sz="1200" b="0" i="0" dirty="0">
                <a:solidFill>
                  <a:srgbClr val="333333"/>
                </a:solidFill>
                <a:effectLst/>
                <a:latin typeface="+mj-lt"/>
              </a:rPr>
              <a:t> T, Okada Y, Nakada T. Performance of a Large Language Model in Screening Citations. </a:t>
            </a:r>
            <a:r>
              <a:rPr lang="en-US" altLang="zh-CN" sz="1200" b="0" i="1" dirty="0">
                <a:solidFill>
                  <a:srgbClr val="333333"/>
                </a:solidFill>
                <a:effectLst/>
                <a:latin typeface="+mj-lt"/>
              </a:rPr>
              <a:t>JAMA </a:t>
            </a:r>
            <a:r>
              <a:rPr lang="en-US" altLang="zh-CN" sz="1200" b="0" i="1" dirty="0" err="1">
                <a:solidFill>
                  <a:srgbClr val="333333"/>
                </a:solidFill>
                <a:effectLst/>
                <a:latin typeface="+mj-lt"/>
              </a:rPr>
              <a:t>Netw</a:t>
            </a:r>
            <a:r>
              <a:rPr lang="en-US" altLang="zh-CN" sz="1200" b="0" i="1" dirty="0">
                <a:solidFill>
                  <a:srgbClr val="333333"/>
                </a:solidFill>
                <a:effectLst/>
                <a:latin typeface="+mj-lt"/>
              </a:rPr>
              <a:t> Open.</a:t>
            </a:r>
            <a:r>
              <a:rPr lang="en-US" altLang="zh-CN" sz="1200" b="0" i="0" dirty="0">
                <a:solidFill>
                  <a:srgbClr val="333333"/>
                </a:solidFill>
                <a:effectLst/>
                <a:latin typeface="+mj-lt"/>
              </a:rPr>
              <a:t> 2024;7(7):e2420496. doi:10.1001/jamanetworkopen.2024.20496</a:t>
            </a:r>
            <a:endParaRPr lang="zh-CN" altLang="en-US" sz="1200" dirty="0">
              <a:latin typeface="+mj-lt"/>
            </a:endParaRPr>
          </a:p>
        </p:txBody>
      </p:sp>
    </p:spTree>
    <p:extLst>
      <p:ext uri="{BB962C8B-B14F-4D97-AF65-F5344CB8AC3E}">
        <p14:creationId xmlns:p14="http://schemas.microsoft.com/office/powerpoint/2010/main" val="1832630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43C8-F231-A4C4-501C-742EE79807CB}"/>
            </a:ext>
          </a:extLst>
        </p:cNvPr>
        <p:cNvGrpSpPr/>
        <p:nvPr/>
      </p:nvGrpSpPr>
      <p:grpSpPr>
        <a:xfrm>
          <a:off x="0" y="0"/>
          <a:ext cx="0" cy="0"/>
          <a:chOff x="0" y="0"/>
          <a:chExt cx="0" cy="0"/>
        </a:xfrm>
      </p:grpSpPr>
      <p:sp>
        <p:nvSpPr>
          <p:cNvPr id="32" name="powerpoint template design by DAYUPPT正版来源淘宝大宇PPT请勿抄袭搬运！盗版必究！">
            <a:extLst>
              <a:ext uri="{FF2B5EF4-FFF2-40B4-BE49-F238E27FC236}">
                <a16:creationId xmlns:a16="http://schemas.microsoft.com/office/drawing/2014/main" id="{74FB5A3E-6B41-D325-0B6B-E7BA9FB67F05}"/>
              </a:ext>
            </a:extLst>
          </p:cNvPr>
          <p:cNvSpPr/>
          <p:nvPr/>
        </p:nvSpPr>
        <p:spPr>
          <a:xfrm>
            <a:off x="8575040" y="1052467"/>
            <a:ext cx="3645449" cy="503128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sz="2000" b="1" dirty="0">
              <a:solidFill>
                <a:schemeClr val="bg1"/>
              </a:solidFill>
              <a:latin typeface="+mj-ea"/>
              <a:ea typeface="+mj-ea"/>
            </a:endParaRPr>
          </a:p>
        </p:txBody>
      </p:sp>
      <p:sp>
        <p:nvSpPr>
          <p:cNvPr id="4" name="powerpoint template design by DAJU_PPT正版来源小红书大橘PPT微信DAJU_PPT请勿抄袭搬运！盗版必究！">
            <a:extLst>
              <a:ext uri="{FF2B5EF4-FFF2-40B4-BE49-F238E27FC236}">
                <a16:creationId xmlns:a16="http://schemas.microsoft.com/office/drawing/2014/main" id="{C5D9BFC3-5257-06CE-442C-DDEED0D6BFA7}"/>
              </a:ext>
            </a:extLst>
          </p:cNvPr>
          <p:cNvSpPr>
            <a:spLocks noGrp="1"/>
          </p:cNvSpPr>
          <p:nvPr>
            <p:ph type="title"/>
          </p:nvPr>
        </p:nvSpPr>
        <p:spPr>
          <a:prstGeom prst="rect">
            <a:avLst/>
          </a:prstGeom>
        </p:spPr>
        <p:txBody>
          <a:bodyPr>
            <a:normAutofit/>
          </a:bodyPr>
          <a:lstStyle/>
          <a:p>
            <a:r>
              <a:rPr lang="en-US" altLang="zh-CN" dirty="0">
                <a:latin typeface="+mj-lt"/>
                <a:ea typeface="+mn-ea"/>
                <a:cs typeface="+mn-ea"/>
                <a:sym typeface="+mn-lt"/>
              </a:rPr>
              <a:t>1.2 Literature</a:t>
            </a:r>
            <a:r>
              <a:rPr lang="zh-CN" altLang="en-US" dirty="0">
                <a:latin typeface="+mj-lt"/>
                <a:ea typeface="+mn-ea"/>
                <a:cs typeface="+mn-ea"/>
                <a:sym typeface="+mn-lt"/>
              </a:rPr>
              <a:t> </a:t>
            </a:r>
            <a:r>
              <a:rPr lang="en-US" altLang="zh-CN" dirty="0">
                <a:latin typeface="+mj-lt"/>
                <a:ea typeface="+mn-ea"/>
                <a:cs typeface="+mn-ea"/>
                <a:sym typeface="+mn-lt"/>
              </a:rPr>
              <a:t>Review</a:t>
            </a:r>
            <a:endParaRPr lang="zh-CN" altLang="en-US" dirty="0">
              <a:latin typeface="+mj-lt"/>
              <a:ea typeface="+mn-ea"/>
              <a:cs typeface="+mn-ea"/>
              <a:sym typeface="+mn-lt"/>
            </a:endParaRPr>
          </a:p>
        </p:txBody>
      </p:sp>
      <p:sp>
        <p:nvSpPr>
          <p:cNvPr id="21" name="矩形: 圆角 20">
            <a:extLst>
              <a:ext uri="{FF2B5EF4-FFF2-40B4-BE49-F238E27FC236}">
                <a16:creationId xmlns:a16="http://schemas.microsoft.com/office/drawing/2014/main" id="{8215EAC3-9307-CD38-CD13-6115C87B7F10}"/>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lt"/>
            </a:endParaRPr>
          </a:p>
        </p:txBody>
      </p:sp>
      <p:sp>
        <p:nvSpPr>
          <p:cNvPr id="2" name="powerpoint template design by DAJU_PPT正版来源小红书大橘PPT微信DAJU_PPT请勿抄袭搬运！盗版必究！-1">
            <a:extLst>
              <a:ext uri="{FF2B5EF4-FFF2-40B4-BE49-F238E27FC236}">
                <a16:creationId xmlns:a16="http://schemas.microsoft.com/office/drawing/2014/main" id="{6F849C66-9C22-EE92-A602-EE6619098340}"/>
              </a:ext>
            </a:extLst>
          </p:cNvPr>
          <p:cNvSpPr txBox="1"/>
          <p:nvPr/>
        </p:nvSpPr>
        <p:spPr>
          <a:xfrm>
            <a:off x="0" y="392992"/>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800" dirty="0">
                <a:solidFill>
                  <a:schemeClr val="bg1"/>
                </a:solidFill>
                <a:latin typeface="+mj-lt"/>
                <a:sym typeface="+mn-lt"/>
              </a:rPr>
              <a:t>Research Background</a:t>
            </a:r>
          </a:p>
        </p:txBody>
      </p:sp>
      <p:sp>
        <p:nvSpPr>
          <p:cNvPr id="3" name="powerpoint template design by DAJU_PPT正版来源小红书大橘PPT微信DAJU_PPT请勿抄袭搬运！盗版必究！-2">
            <a:extLst>
              <a:ext uri="{FF2B5EF4-FFF2-40B4-BE49-F238E27FC236}">
                <a16:creationId xmlns:a16="http://schemas.microsoft.com/office/drawing/2014/main" id="{CE638DEF-93BC-CA1F-C427-63AA696D932C}"/>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Research Question</a:t>
            </a:r>
            <a:endParaRPr lang="en-US" altLang="zh-CN" sz="1600" kern="0" dirty="0">
              <a:latin typeface="+mj-lt"/>
              <a:cs typeface="+mn-ea"/>
              <a:sym typeface="+mn-lt"/>
            </a:endParaRPr>
          </a:p>
        </p:txBody>
      </p:sp>
      <p:sp>
        <p:nvSpPr>
          <p:cNvPr id="5" name="powerpoint template design by DAJU_PPT正版来源小红书大橘PPT微信DAJU_PPT请勿抄袭搬运！盗版必究！-3">
            <a:extLst>
              <a:ext uri="{FF2B5EF4-FFF2-40B4-BE49-F238E27FC236}">
                <a16:creationId xmlns:a16="http://schemas.microsoft.com/office/drawing/2014/main" id="{14506BAA-0F09-E37C-D49B-6A54ABB42E0F}"/>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Dataset</a:t>
            </a:r>
            <a:endParaRPr kumimoji="0" lang="en-US" altLang="zh-CN" sz="1600" i="0" u="none" strike="noStrike" kern="0" cap="none" normalizeH="0" baseline="0" noProof="0" dirty="0">
              <a:ln>
                <a:noFill/>
              </a:ln>
              <a:effectLst/>
              <a:uLnTx/>
              <a:uFillTx/>
              <a:latin typeface="+mj-lt"/>
              <a:cs typeface="+mn-ea"/>
              <a:sym typeface="+mn-lt"/>
            </a:endParaRPr>
          </a:p>
        </p:txBody>
      </p:sp>
      <p:sp>
        <p:nvSpPr>
          <p:cNvPr id="6" name="powerpoint template design by DAJU_PPT正版来源小红书大橘PPT微信DAJU_PPT请勿抄袭搬运！盗版必究！-4">
            <a:extLst>
              <a:ext uri="{FF2B5EF4-FFF2-40B4-BE49-F238E27FC236}">
                <a16:creationId xmlns:a16="http://schemas.microsoft.com/office/drawing/2014/main" id="{A211220F-ECAD-A10A-160C-4816F8405059}"/>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Method</a:t>
            </a:r>
            <a:endParaRPr kumimoji="0" lang="en-US" altLang="zh-CN" sz="1600" i="0" u="none" strike="noStrike" kern="0" cap="none" normalizeH="0" baseline="0" noProof="0" dirty="0">
              <a:ln>
                <a:noFill/>
              </a:ln>
              <a:effectLst/>
              <a:uLnTx/>
              <a:uFillTx/>
              <a:latin typeface="+mj-lt"/>
              <a:cs typeface="+mn-ea"/>
              <a:sym typeface="+mn-lt"/>
            </a:endParaRPr>
          </a:p>
        </p:txBody>
      </p:sp>
      <p:sp>
        <p:nvSpPr>
          <p:cNvPr id="7" name="powerpoint template design by DAJU_PPT正版来源小红书大橘PPT微信DAJU_PPT请勿抄袭搬运！盗版必究！-5">
            <a:extLst>
              <a:ext uri="{FF2B5EF4-FFF2-40B4-BE49-F238E27FC236}">
                <a16:creationId xmlns:a16="http://schemas.microsoft.com/office/drawing/2014/main" id="{2DA84229-1317-4CA6-239C-F37249FB53E5}"/>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Results and Discussions</a:t>
            </a:r>
            <a:endParaRPr kumimoji="0" lang="zh-CN" altLang="en-US" sz="1600" i="0" u="none" strike="noStrike" kern="0" cap="none" normalizeH="0" baseline="0" noProof="0" dirty="0">
              <a:ln>
                <a:noFill/>
              </a:ln>
              <a:effectLst/>
              <a:uLnTx/>
              <a:uFillTx/>
              <a:latin typeface="+mj-lt"/>
              <a:cs typeface="+mn-ea"/>
              <a:sym typeface="+mn-lt"/>
            </a:endParaRPr>
          </a:p>
        </p:txBody>
      </p:sp>
      <p:sp>
        <p:nvSpPr>
          <p:cNvPr id="8" name="powerpoint template design by DAJU_PPT正版来源小红书大橘PPT微信DAJU_PPT请勿抄袭搬运！盗版必究！-6">
            <a:extLst>
              <a:ext uri="{FF2B5EF4-FFF2-40B4-BE49-F238E27FC236}">
                <a16:creationId xmlns:a16="http://schemas.microsoft.com/office/drawing/2014/main" id="{BAF0414F-59D5-AF9D-B72A-6003F148FF2B}"/>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latin typeface="+mj-lt"/>
                <a:cs typeface="+mn-ea"/>
                <a:sym typeface="+mn-lt"/>
              </a:rPr>
              <a:t>Summary</a:t>
            </a:r>
            <a:endParaRPr kumimoji="0" lang="zh-CN" altLang="en-US" sz="1600" i="0" u="none" strike="noStrike" kern="0" cap="none" normalizeH="0" baseline="0" noProof="0" dirty="0">
              <a:ln>
                <a:noFill/>
              </a:ln>
              <a:effectLst/>
              <a:uLnTx/>
              <a:uFillTx/>
              <a:latin typeface="+mj-lt"/>
              <a:cs typeface="+mn-ea"/>
              <a:sym typeface="+mn-lt"/>
            </a:endParaRPr>
          </a:p>
        </p:txBody>
      </p:sp>
      <p:grpSp>
        <p:nvGrpSpPr>
          <p:cNvPr id="9" name="组合 8">
            <a:extLst>
              <a:ext uri="{FF2B5EF4-FFF2-40B4-BE49-F238E27FC236}">
                <a16:creationId xmlns:a16="http://schemas.microsoft.com/office/drawing/2014/main" id="{65103A6E-1F5C-06B4-D75E-60DC4BABC845}"/>
              </a:ext>
            </a:extLst>
          </p:cNvPr>
          <p:cNvGrpSpPr/>
          <p:nvPr/>
        </p:nvGrpSpPr>
        <p:grpSpPr>
          <a:xfrm>
            <a:off x="2152891" y="392992"/>
            <a:ext cx="133109" cy="618563"/>
            <a:chOff x="2152891" y="392992"/>
            <a:chExt cx="133109" cy="618563"/>
          </a:xfrm>
        </p:grpSpPr>
        <p:sp>
          <p:nvSpPr>
            <p:cNvPr id="10" name="矩形: 圆角 9">
              <a:extLst>
                <a:ext uri="{FF2B5EF4-FFF2-40B4-BE49-F238E27FC236}">
                  <a16:creationId xmlns:a16="http://schemas.microsoft.com/office/drawing/2014/main" id="{6C73ADF1-25B4-82DF-92E1-54B84F3C35A7}"/>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lt"/>
              </a:endParaRPr>
            </a:p>
          </p:txBody>
        </p:sp>
        <p:sp>
          <p:nvSpPr>
            <p:cNvPr id="11" name="直角三角形 10">
              <a:extLst>
                <a:ext uri="{FF2B5EF4-FFF2-40B4-BE49-F238E27FC236}">
                  <a16:creationId xmlns:a16="http://schemas.microsoft.com/office/drawing/2014/main" id="{2482208B-7004-C36B-D0D3-6BDE30E0E789}"/>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lt"/>
              </a:endParaRPr>
            </a:p>
          </p:txBody>
        </p:sp>
      </p:grpSp>
      <p:cxnSp>
        <p:nvCxnSpPr>
          <p:cNvPr id="12" name="直接连接符 11">
            <a:extLst>
              <a:ext uri="{FF2B5EF4-FFF2-40B4-BE49-F238E27FC236}">
                <a16:creationId xmlns:a16="http://schemas.microsoft.com/office/drawing/2014/main" id="{26DE8907-EF31-769C-7699-9A2F4A4FA136}"/>
              </a:ext>
            </a:extLst>
          </p:cNvPr>
          <p:cNvCxnSpPr/>
          <p:nvPr/>
        </p:nvCxnSpPr>
        <p:spPr>
          <a:xfrm>
            <a:off x="152400" y="1691366"/>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8381AB6-5F1A-C73C-BD18-4ED4EC8BA47C}"/>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B7700D65-8490-AD78-F9A6-EFF4385FD832}"/>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61C395BB-5AA6-68F9-1048-7EBC378771FF}"/>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5" name="图片 24">
            <a:extLst>
              <a:ext uri="{FF2B5EF4-FFF2-40B4-BE49-F238E27FC236}">
                <a16:creationId xmlns:a16="http://schemas.microsoft.com/office/drawing/2014/main" id="{64567573-3F19-A8D9-EFE7-046E2F13DDBC}"/>
              </a:ext>
            </a:extLst>
          </p:cNvPr>
          <p:cNvPicPr>
            <a:picLocks noChangeAspect="1"/>
          </p:cNvPicPr>
          <p:nvPr/>
        </p:nvPicPr>
        <p:blipFill>
          <a:blip r:embed="rId3"/>
          <a:stretch>
            <a:fillRect/>
          </a:stretch>
        </p:blipFill>
        <p:spPr>
          <a:xfrm>
            <a:off x="2366411" y="1052467"/>
            <a:ext cx="7238417" cy="2492193"/>
          </a:xfrm>
          <a:prstGeom prst="rect">
            <a:avLst/>
          </a:prstGeom>
        </p:spPr>
      </p:pic>
      <p:pic>
        <p:nvPicPr>
          <p:cNvPr id="27" name="图片 26">
            <a:extLst>
              <a:ext uri="{FF2B5EF4-FFF2-40B4-BE49-F238E27FC236}">
                <a16:creationId xmlns:a16="http://schemas.microsoft.com/office/drawing/2014/main" id="{4EE8D3BE-79D2-49C3-02CD-AF32CF6E27AD}"/>
              </a:ext>
            </a:extLst>
          </p:cNvPr>
          <p:cNvPicPr>
            <a:picLocks noChangeAspect="1"/>
          </p:cNvPicPr>
          <p:nvPr/>
        </p:nvPicPr>
        <p:blipFill>
          <a:blip r:embed="rId4"/>
          <a:srcRect b="2794"/>
          <a:stretch>
            <a:fillRect/>
          </a:stretch>
        </p:blipFill>
        <p:spPr>
          <a:xfrm>
            <a:off x="2366411" y="3544660"/>
            <a:ext cx="7238417" cy="2539087"/>
          </a:xfrm>
          <a:prstGeom prst="rect">
            <a:avLst/>
          </a:prstGeom>
        </p:spPr>
      </p:pic>
      <p:sp>
        <p:nvSpPr>
          <p:cNvPr id="29" name="文本框 28">
            <a:extLst>
              <a:ext uri="{FF2B5EF4-FFF2-40B4-BE49-F238E27FC236}">
                <a16:creationId xmlns:a16="http://schemas.microsoft.com/office/drawing/2014/main" id="{06277B93-4431-521C-2C06-69E8BC386E47}"/>
              </a:ext>
            </a:extLst>
          </p:cNvPr>
          <p:cNvSpPr txBox="1"/>
          <p:nvPr/>
        </p:nvSpPr>
        <p:spPr>
          <a:xfrm>
            <a:off x="9639850" y="1230661"/>
            <a:ext cx="2545616" cy="4772460"/>
          </a:xfrm>
          <a:prstGeom prst="rect">
            <a:avLst/>
          </a:prstGeom>
          <a:noFill/>
        </p:spPr>
        <p:txBody>
          <a:bodyPr wrap="square">
            <a:spAutoFit/>
          </a:bodyPr>
          <a:lstStyle/>
          <a:p>
            <a:pPr>
              <a:lnSpc>
                <a:spcPct val="120000"/>
              </a:lnSpc>
            </a:pPr>
            <a:r>
              <a:rPr lang="en-US" altLang="zh-CN" sz="1700" b="1" i="0" dirty="0">
                <a:solidFill>
                  <a:srgbClr val="1A254C"/>
                </a:solidFill>
                <a:effectLst/>
                <a:latin typeface="+mj-lt"/>
              </a:rPr>
              <a:t>Confusion matrices for the included and excluded papers for all data. </a:t>
            </a:r>
          </a:p>
          <a:p>
            <a:pPr>
              <a:lnSpc>
                <a:spcPct val="120000"/>
              </a:lnSpc>
            </a:pPr>
            <a:r>
              <a:rPr lang="en-US" altLang="zh-CN" sz="1700" b="1" i="0" dirty="0">
                <a:solidFill>
                  <a:srgbClr val="1A254C"/>
                </a:solidFill>
                <a:effectLst/>
                <a:latin typeface="+mj-lt"/>
              </a:rPr>
              <a:t>IVM: </a:t>
            </a:r>
            <a:r>
              <a:rPr lang="en-US" altLang="zh-CN" sz="1700" b="0" i="0" dirty="0">
                <a:solidFill>
                  <a:srgbClr val="1A254C"/>
                </a:solidFill>
                <a:effectLst/>
                <a:latin typeface="+mj-lt"/>
              </a:rPr>
              <a:t>ivermectin; </a:t>
            </a:r>
          </a:p>
          <a:p>
            <a:pPr>
              <a:lnSpc>
                <a:spcPct val="120000"/>
              </a:lnSpc>
            </a:pPr>
            <a:r>
              <a:rPr lang="en-US" altLang="zh-CN" sz="1700" b="1" i="0" dirty="0">
                <a:solidFill>
                  <a:srgbClr val="1A254C"/>
                </a:solidFill>
                <a:effectLst/>
                <a:latin typeface="+mj-lt"/>
              </a:rPr>
              <a:t>LLM: </a:t>
            </a:r>
            <a:r>
              <a:rPr lang="en-US" altLang="zh-CN" sz="1700" b="0" i="0" dirty="0">
                <a:solidFill>
                  <a:srgbClr val="1A254C"/>
                </a:solidFill>
                <a:effectLst/>
                <a:latin typeface="+mj-lt"/>
              </a:rPr>
              <a:t>large language model; </a:t>
            </a:r>
          </a:p>
          <a:p>
            <a:pPr>
              <a:lnSpc>
                <a:spcPct val="120000"/>
              </a:lnSpc>
            </a:pPr>
            <a:r>
              <a:rPr lang="en-US" altLang="zh-CN" sz="1700" b="1" i="0" dirty="0">
                <a:solidFill>
                  <a:srgbClr val="1A254C"/>
                </a:solidFill>
                <a:effectLst/>
                <a:latin typeface="+mj-lt"/>
              </a:rPr>
              <a:t>LPVR: </a:t>
            </a:r>
            <a:r>
              <a:rPr lang="en-US" altLang="zh-CN" sz="1700" b="0" i="0" dirty="0">
                <a:solidFill>
                  <a:srgbClr val="1A254C"/>
                </a:solidFill>
                <a:effectLst/>
                <a:latin typeface="+mj-lt"/>
              </a:rPr>
              <a:t>lopinavir-ritonavir; </a:t>
            </a:r>
          </a:p>
          <a:p>
            <a:pPr>
              <a:lnSpc>
                <a:spcPct val="120000"/>
              </a:lnSpc>
            </a:pPr>
            <a:r>
              <a:rPr lang="en-US" altLang="zh-CN" sz="1700" b="1" i="0" dirty="0">
                <a:solidFill>
                  <a:srgbClr val="1A254C"/>
                </a:solidFill>
                <a:effectLst/>
                <a:latin typeface="+mj-lt"/>
              </a:rPr>
              <a:t>NOA: </a:t>
            </a:r>
            <a:r>
              <a:rPr lang="en-US" altLang="zh-CN" sz="1700" b="0" i="0" dirty="0">
                <a:solidFill>
                  <a:srgbClr val="1A254C"/>
                </a:solidFill>
                <a:effectLst/>
                <a:latin typeface="+mj-lt"/>
              </a:rPr>
              <a:t>nonopioid analgesia; </a:t>
            </a:r>
          </a:p>
          <a:p>
            <a:pPr>
              <a:lnSpc>
                <a:spcPct val="120000"/>
              </a:lnSpc>
            </a:pPr>
            <a:r>
              <a:rPr lang="en-US" altLang="zh-CN" sz="1700" b="1" i="0" dirty="0">
                <a:solidFill>
                  <a:srgbClr val="1A254C"/>
                </a:solidFill>
                <a:effectLst/>
                <a:latin typeface="+mj-lt"/>
              </a:rPr>
              <a:t>RAYNAUDS: </a:t>
            </a:r>
            <a:r>
              <a:rPr lang="en-US" altLang="zh-CN" sz="1700" b="0" i="0" dirty="0">
                <a:solidFill>
                  <a:srgbClr val="1A254C"/>
                </a:solidFill>
                <a:effectLst/>
                <a:latin typeface="+mj-lt"/>
              </a:rPr>
              <a:t>Raynaud’s syndrome; </a:t>
            </a:r>
          </a:p>
          <a:p>
            <a:pPr>
              <a:lnSpc>
                <a:spcPct val="120000"/>
              </a:lnSpc>
            </a:pPr>
            <a:r>
              <a:rPr lang="en-US" altLang="zh-CN" sz="1700" b="1" i="0" dirty="0">
                <a:solidFill>
                  <a:srgbClr val="1A254C"/>
                </a:solidFill>
                <a:effectLst/>
                <a:latin typeface="+mj-lt"/>
              </a:rPr>
              <a:t>SSRI: </a:t>
            </a:r>
            <a:r>
              <a:rPr lang="en-US" altLang="zh-CN" sz="1700" b="0" i="0" dirty="0">
                <a:solidFill>
                  <a:srgbClr val="1A254C"/>
                </a:solidFill>
                <a:effectLst/>
                <a:latin typeface="+mj-lt"/>
              </a:rPr>
              <a:t>selective serotonin reuptake inhibitor.</a:t>
            </a:r>
            <a:endParaRPr lang="zh-CN" altLang="en-US" sz="1700" dirty="0">
              <a:latin typeface="+mj-lt"/>
            </a:endParaRPr>
          </a:p>
        </p:txBody>
      </p:sp>
      <p:sp>
        <p:nvSpPr>
          <p:cNvPr id="31" name="文本框 30">
            <a:extLst>
              <a:ext uri="{FF2B5EF4-FFF2-40B4-BE49-F238E27FC236}">
                <a16:creationId xmlns:a16="http://schemas.microsoft.com/office/drawing/2014/main" id="{7D9588B2-F970-BCD7-51D3-7284821D9EC1}"/>
              </a:ext>
            </a:extLst>
          </p:cNvPr>
          <p:cNvSpPr txBox="1"/>
          <p:nvPr/>
        </p:nvSpPr>
        <p:spPr>
          <a:xfrm>
            <a:off x="2286000" y="6317569"/>
            <a:ext cx="9766619" cy="430887"/>
          </a:xfrm>
          <a:prstGeom prst="rect">
            <a:avLst/>
          </a:prstGeom>
          <a:noFill/>
        </p:spPr>
        <p:txBody>
          <a:bodyPr wrap="square">
            <a:spAutoFit/>
          </a:bodyPr>
          <a:lstStyle/>
          <a:p>
            <a:r>
              <a:rPr lang="en-US" altLang="zh-CN" sz="1100" b="0" i="0" dirty="0">
                <a:solidFill>
                  <a:srgbClr val="1A254C"/>
                </a:solidFill>
                <a:effectLst/>
                <a:latin typeface="+mj-lt"/>
              </a:rPr>
              <a:t>Guo E, Gupta M, Deng J, Park YJ, Paget M, Naugler C. Automated Paper Screening for Clinical Reviews Using Large Language Models: Data Analysis Study. J Med Internet Res 2024;26:e48996</a:t>
            </a:r>
            <a:endParaRPr lang="zh-CN" altLang="en-US" sz="1100" dirty="0">
              <a:latin typeface="+mj-lt"/>
            </a:endParaRPr>
          </a:p>
        </p:txBody>
      </p:sp>
    </p:spTree>
    <p:extLst>
      <p:ext uri="{BB962C8B-B14F-4D97-AF65-F5344CB8AC3E}">
        <p14:creationId xmlns:p14="http://schemas.microsoft.com/office/powerpoint/2010/main" val="3827670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werpoint template design by DAJU_PPT正版来源小红书大橘PPT微信DAJU_PPT请勿抄袭搬运！盗版必究！"/>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2.1 Research Objective</a:t>
            </a:r>
            <a:endParaRPr lang="zh-CN" altLang="en-US" dirty="0">
              <a:latin typeface="+mn-lt"/>
              <a:ea typeface="+mn-ea"/>
              <a:cs typeface="+mn-ea"/>
              <a:sym typeface="+mn-lt"/>
            </a:endParaRPr>
          </a:p>
        </p:txBody>
      </p:sp>
      <p:grpSp>
        <p:nvGrpSpPr>
          <p:cNvPr id="18" name="组合 17">
            <a:extLst>
              <a:ext uri="{FF2B5EF4-FFF2-40B4-BE49-F238E27FC236}">
                <a16:creationId xmlns:a16="http://schemas.microsoft.com/office/drawing/2014/main" id="{BA5C7ED5-2565-8A00-33D2-8DB9561D9F92}"/>
              </a:ext>
            </a:extLst>
          </p:cNvPr>
          <p:cNvGrpSpPr/>
          <p:nvPr/>
        </p:nvGrpSpPr>
        <p:grpSpPr>
          <a:xfrm>
            <a:off x="2533162" y="1084167"/>
            <a:ext cx="5645893" cy="5101189"/>
            <a:chOff x="3146927" y="1117040"/>
            <a:chExt cx="3981365" cy="4459842"/>
          </a:xfrm>
        </p:grpSpPr>
        <p:sp>
          <p:nvSpPr>
            <p:cNvPr id="2" name="Rectangle 25">
              <a:extLst>
                <a:ext uri="{FF2B5EF4-FFF2-40B4-BE49-F238E27FC236}">
                  <a16:creationId xmlns:a16="http://schemas.microsoft.com/office/drawing/2014/main" id="{BC34443D-2060-4728-81C3-FB0850004179}"/>
                </a:ext>
              </a:extLst>
            </p:cNvPr>
            <p:cNvSpPr/>
            <p:nvPr/>
          </p:nvSpPr>
          <p:spPr>
            <a:xfrm>
              <a:off x="3153700" y="1117040"/>
              <a:ext cx="3974592" cy="1739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rgbClr val="FFFFFF"/>
                </a:solidFill>
              </a:endParaRPr>
            </a:p>
          </p:txBody>
        </p:sp>
        <p:sp>
          <p:nvSpPr>
            <p:cNvPr id="5" name="Rectangle 26">
              <a:extLst>
                <a:ext uri="{FF2B5EF4-FFF2-40B4-BE49-F238E27FC236}">
                  <a16:creationId xmlns:a16="http://schemas.microsoft.com/office/drawing/2014/main" id="{3138511F-F0F2-494A-B567-5048BDFEC871}"/>
                </a:ext>
              </a:extLst>
            </p:cNvPr>
            <p:cNvSpPr/>
            <p:nvPr/>
          </p:nvSpPr>
          <p:spPr>
            <a:xfrm>
              <a:off x="3146927" y="3019763"/>
              <a:ext cx="3974592" cy="25571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rgbClr val="FFFFFF"/>
                </a:solidFill>
              </a:endParaRPr>
            </a:p>
          </p:txBody>
        </p:sp>
        <p:grpSp>
          <p:nvGrpSpPr>
            <p:cNvPr id="12" name="组合 11">
              <a:extLst>
                <a:ext uri="{FF2B5EF4-FFF2-40B4-BE49-F238E27FC236}">
                  <a16:creationId xmlns:a16="http://schemas.microsoft.com/office/drawing/2014/main" id="{6E4D4DD4-E21A-4432-91C2-407451F01984}"/>
                </a:ext>
              </a:extLst>
            </p:cNvPr>
            <p:cNvGrpSpPr/>
            <p:nvPr/>
          </p:nvGrpSpPr>
          <p:grpSpPr>
            <a:xfrm>
              <a:off x="3301845" y="1421068"/>
              <a:ext cx="3678302" cy="1598696"/>
              <a:chOff x="1507510" y="2405461"/>
              <a:chExt cx="3678302" cy="1598696"/>
            </a:xfrm>
          </p:grpSpPr>
          <p:sp>
            <p:nvSpPr>
              <p:cNvPr id="16" name="文本框 11">
                <a:extLst>
                  <a:ext uri="{FF2B5EF4-FFF2-40B4-BE49-F238E27FC236}">
                    <a16:creationId xmlns:a16="http://schemas.microsoft.com/office/drawing/2014/main" id="{84205D21-C96F-45D9-8F78-EC3548B3DD95}"/>
                  </a:ext>
                </a:extLst>
              </p:cNvPr>
              <p:cNvSpPr txBox="1">
                <a:spLocks/>
              </p:cNvSpPr>
              <p:nvPr/>
            </p:nvSpPr>
            <p:spPr>
              <a:xfrm>
                <a:off x="1542245" y="2405461"/>
                <a:ext cx="1492774" cy="242173"/>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FFFFFF"/>
                    </a:solidFill>
                    <a:latin typeface="+mj-ea"/>
                    <a:ea typeface="+mj-ea"/>
                  </a:rPr>
                  <a:t>Research Question</a:t>
                </a:r>
                <a:endParaRPr lang="zh-CN" altLang="en-US" b="1" dirty="0">
                  <a:solidFill>
                    <a:srgbClr val="FFFFFF"/>
                  </a:solidFill>
                  <a:latin typeface="+mj-ea"/>
                  <a:ea typeface="+mj-ea"/>
                </a:endParaRPr>
              </a:p>
            </p:txBody>
          </p:sp>
          <p:sp>
            <p:nvSpPr>
              <p:cNvPr id="17" name="文本框 12">
                <a:extLst>
                  <a:ext uri="{FF2B5EF4-FFF2-40B4-BE49-F238E27FC236}">
                    <a16:creationId xmlns:a16="http://schemas.microsoft.com/office/drawing/2014/main" id="{613ABC31-8975-4930-A43C-CF0698BB6E6A}"/>
                  </a:ext>
                </a:extLst>
              </p:cNvPr>
              <p:cNvSpPr txBox="1"/>
              <p:nvPr/>
            </p:nvSpPr>
            <p:spPr>
              <a:xfrm>
                <a:off x="1507510" y="2748108"/>
                <a:ext cx="3678302" cy="1256049"/>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altLang="zh-CN" sz="1600" dirty="0">
                    <a:solidFill>
                      <a:srgbClr val="FFFFFF"/>
                    </a:solidFill>
                  </a:rPr>
                  <a:t>When the </a:t>
                </a:r>
                <a:r>
                  <a:rPr lang="en-US" altLang="zh-CN" sz="1600" b="1" dirty="0">
                    <a:solidFill>
                      <a:srgbClr val="FFFF00"/>
                    </a:solidFill>
                  </a:rPr>
                  <a:t>research topic is interdisciplinary and abstract,</a:t>
                </a:r>
                <a:r>
                  <a:rPr lang="en-US" altLang="zh-CN" sz="1600" dirty="0">
                    <a:solidFill>
                      <a:srgbClr val="FFFFFF"/>
                    </a:solidFill>
                  </a:rPr>
                  <a:t> can the LLM  still effectively reduce the workload of literature screening</a:t>
                </a:r>
              </a:p>
            </p:txBody>
          </p:sp>
        </p:grpSp>
        <p:grpSp>
          <p:nvGrpSpPr>
            <p:cNvPr id="13" name="组合 12">
              <a:extLst>
                <a:ext uri="{FF2B5EF4-FFF2-40B4-BE49-F238E27FC236}">
                  <a16:creationId xmlns:a16="http://schemas.microsoft.com/office/drawing/2014/main" id="{FD52F2AA-4FB0-4A15-BFA0-9C6EB4A0D3AD}"/>
                </a:ext>
              </a:extLst>
            </p:cNvPr>
            <p:cNvGrpSpPr/>
            <p:nvPr/>
          </p:nvGrpSpPr>
          <p:grpSpPr>
            <a:xfrm>
              <a:off x="3329807" y="3218560"/>
              <a:ext cx="3608832" cy="1599705"/>
              <a:chOff x="1542245" y="1795033"/>
              <a:chExt cx="3608832" cy="1599705"/>
            </a:xfrm>
          </p:grpSpPr>
          <p:sp>
            <p:nvSpPr>
              <p:cNvPr id="14" name="文本框 14">
                <a:extLst>
                  <a:ext uri="{FF2B5EF4-FFF2-40B4-BE49-F238E27FC236}">
                    <a16:creationId xmlns:a16="http://schemas.microsoft.com/office/drawing/2014/main" id="{CD328BBE-F342-448E-8A97-7B0DA5FC2700}"/>
                  </a:ext>
                </a:extLst>
              </p:cNvPr>
              <p:cNvSpPr txBox="1">
                <a:spLocks/>
              </p:cNvSpPr>
              <p:nvPr/>
            </p:nvSpPr>
            <p:spPr>
              <a:xfrm>
                <a:off x="1549018" y="1795033"/>
                <a:ext cx="659705" cy="242173"/>
              </a:xfrm>
              <a:prstGeom prst="rect">
                <a:avLst/>
              </a:prstGeom>
              <a:noFill/>
            </p:spPr>
            <p:txBody>
              <a:bodyPr wrap="non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FFFFFF"/>
                    </a:solidFill>
                    <a:latin typeface="+mj-ea"/>
                    <a:ea typeface="+mj-ea"/>
                  </a:rPr>
                  <a:t>Purpose</a:t>
                </a:r>
                <a:endParaRPr lang="zh-CN" altLang="en-US" b="1" dirty="0">
                  <a:solidFill>
                    <a:srgbClr val="FFFFFF"/>
                  </a:solidFill>
                  <a:latin typeface="+mj-ea"/>
                  <a:ea typeface="+mj-ea"/>
                </a:endParaRPr>
              </a:p>
            </p:txBody>
          </p:sp>
          <p:sp>
            <p:nvSpPr>
              <p:cNvPr id="15" name="文本框 15">
                <a:extLst>
                  <a:ext uri="{FF2B5EF4-FFF2-40B4-BE49-F238E27FC236}">
                    <a16:creationId xmlns:a16="http://schemas.microsoft.com/office/drawing/2014/main" id="{F0B04F37-4392-455E-A8B1-691C15150DBE}"/>
                  </a:ext>
                </a:extLst>
              </p:cNvPr>
              <p:cNvSpPr txBox="1"/>
              <p:nvPr/>
            </p:nvSpPr>
            <p:spPr>
              <a:xfrm>
                <a:off x="1542245" y="2138689"/>
                <a:ext cx="3608832" cy="1256049"/>
              </a:xfrm>
              <a:prstGeom prst="rect">
                <a:avLst/>
              </a:prstGeom>
              <a:noFill/>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altLang="zh-CN" sz="1600" dirty="0">
                    <a:solidFill>
                      <a:srgbClr val="FFFFFF"/>
                    </a:solidFill>
                  </a:rPr>
                  <a:t>Evaluate the practical effectiveness of the LLM based literature screening workflow </a:t>
                </a:r>
                <a:r>
                  <a:rPr lang="en-US" altLang="zh-CN" sz="1600" b="1" dirty="0">
                    <a:solidFill>
                      <a:srgbClr val="FFFF00"/>
                    </a:solidFill>
                  </a:rPr>
                  <a:t>in interdisciplinary and abstract topics.</a:t>
                </a:r>
              </a:p>
              <a:p>
                <a:pPr marL="285750" indent="-285750">
                  <a:lnSpc>
                    <a:spcPct val="150000"/>
                  </a:lnSpc>
                  <a:buFont typeface="Arial" panose="020B0604020202020204" pitchFamily="34" charset="0"/>
                  <a:buChar char="•"/>
                </a:pPr>
                <a:r>
                  <a:rPr lang="en-US" altLang="zh-CN" sz="1600" dirty="0">
                    <a:solidFill>
                      <a:srgbClr val="FFFFFF"/>
                    </a:solidFill>
                  </a:rPr>
                  <a:t>Developing an LLM workflow for literature screening of abstract topics </a:t>
                </a:r>
                <a:endParaRPr lang="en-US" altLang="zh-CN" sz="1600" b="1" dirty="0">
                  <a:solidFill>
                    <a:srgbClr val="FFFF00"/>
                  </a:solidFill>
                </a:endParaRPr>
              </a:p>
              <a:p>
                <a:pPr marL="285750" indent="-285750">
                  <a:lnSpc>
                    <a:spcPct val="150000"/>
                  </a:lnSpc>
                  <a:buFont typeface="Arial" panose="020B0604020202020204" pitchFamily="34" charset="0"/>
                  <a:buChar char="•"/>
                </a:pPr>
                <a:r>
                  <a:rPr lang="en-US" altLang="zh-CN" sz="1600" dirty="0">
                    <a:solidFill>
                      <a:srgbClr val="FFFFFF"/>
                    </a:solidFill>
                  </a:rPr>
                  <a:t>Identify the sources of errors.</a:t>
                </a:r>
                <a:endParaRPr lang="zh-CN" altLang="en-US" sz="1600" dirty="0">
                  <a:solidFill>
                    <a:srgbClr val="FFFFFF"/>
                  </a:solidFill>
                  <a:latin typeface="+mn-ea"/>
                </a:endParaRPr>
              </a:p>
            </p:txBody>
          </p:sp>
        </p:grpSp>
      </p:grpSp>
      <p:sp>
        <p:nvSpPr>
          <p:cNvPr id="25" name="矩形: 圆角 24">
            <a:extLst>
              <a:ext uri="{FF2B5EF4-FFF2-40B4-BE49-F238E27FC236}">
                <a16:creationId xmlns:a16="http://schemas.microsoft.com/office/drawing/2014/main" id="{A3E0D8E6-5D8F-60EF-763E-AA623190B325}"/>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powerpoint template design by DAJU_PPT正版来源小红书大橘PPT微信DAJU_PPT请勿抄袭搬运！盗版必究！-1">
            <a:extLst>
              <a:ext uri="{FF2B5EF4-FFF2-40B4-BE49-F238E27FC236}">
                <a16:creationId xmlns:a16="http://schemas.microsoft.com/office/drawing/2014/main" id="{991A4C02-95FF-6E07-F1BA-6C9F6BDC9357}"/>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51" name="powerpoint template design by DAJU_PPT正版来源小红书大橘PPT微信DAJU_PPT请勿抄袭搬运！盗版必究！-2">
            <a:extLst>
              <a:ext uri="{FF2B5EF4-FFF2-40B4-BE49-F238E27FC236}">
                <a16:creationId xmlns:a16="http://schemas.microsoft.com/office/drawing/2014/main" id="{55274B15-28F1-2096-971B-CC1716CA760B}"/>
              </a:ext>
            </a:extLst>
          </p:cNvPr>
          <p:cNvSpPr txBox="1"/>
          <p:nvPr/>
        </p:nvSpPr>
        <p:spPr>
          <a:xfrm>
            <a:off x="0" y="1084168"/>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altLang="zh-CN" dirty="0">
                <a:sym typeface="+mn-lt"/>
              </a:rPr>
              <a:t>Research Question</a:t>
            </a:r>
          </a:p>
        </p:txBody>
      </p:sp>
      <p:sp>
        <p:nvSpPr>
          <p:cNvPr id="52" name="powerpoint template design by DAJU_PPT正版来源小红书大橘PPT微信DAJU_PPT请勿抄袭搬运！盗版必究！-3">
            <a:extLst>
              <a:ext uri="{FF2B5EF4-FFF2-40B4-BE49-F238E27FC236}">
                <a16:creationId xmlns:a16="http://schemas.microsoft.com/office/drawing/2014/main" id="{42556B4F-D3DB-8496-26B8-41A043B0D6AF}"/>
              </a:ext>
            </a:extLst>
          </p:cNvPr>
          <p:cNvSpPr txBox="1"/>
          <p:nvPr/>
        </p:nvSpPr>
        <p:spPr>
          <a:xfrm>
            <a:off x="0" y="1775344"/>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Dataset</a:t>
            </a:r>
            <a:endParaRPr lang="en-US" altLang="zh-CN" sz="1600" kern="0" dirty="0">
              <a:cs typeface="+mn-ea"/>
              <a:sym typeface="+mn-lt"/>
            </a:endParaRPr>
          </a:p>
        </p:txBody>
      </p:sp>
      <p:sp>
        <p:nvSpPr>
          <p:cNvPr id="53" name="powerpoint template design by DAJU_PPT正版来源小红书大橘PPT微信DAJU_PPT请勿抄袭搬运！盗版必究！-4">
            <a:extLst>
              <a:ext uri="{FF2B5EF4-FFF2-40B4-BE49-F238E27FC236}">
                <a16:creationId xmlns:a16="http://schemas.microsoft.com/office/drawing/2014/main" id="{1585AB2E-4958-E490-49AA-EAE1F427E83B}"/>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lang="en-US" altLang="zh-CN" sz="1600" kern="0" dirty="0">
              <a:cs typeface="+mn-ea"/>
              <a:sym typeface="+mn-lt"/>
            </a:endParaRPr>
          </a:p>
        </p:txBody>
      </p:sp>
      <p:sp>
        <p:nvSpPr>
          <p:cNvPr id="54" name="powerpoint template design by DAJU_PPT正版来源小红书大橘PPT微信DAJU_PPT请勿抄袭搬运！盗版必究！-5">
            <a:extLst>
              <a:ext uri="{FF2B5EF4-FFF2-40B4-BE49-F238E27FC236}">
                <a16:creationId xmlns:a16="http://schemas.microsoft.com/office/drawing/2014/main" id="{8CA6C6AA-8562-BDF0-AA9A-2A3F7F572547}"/>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55" name="powerpoint template design by DAJU_PPT正版来源小红书大橘PPT微信DAJU_PPT请勿抄袭搬运！盗版必究！-6">
            <a:extLst>
              <a:ext uri="{FF2B5EF4-FFF2-40B4-BE49-F238E27FC236}">
                <a16:creationId xmlns:a16="http://schemas.microsoft.com/office/drawing/2014/main" id="{4F96CBDC-D509-8448-EDF9-97D21324AE3C}"/>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56" name="组合 55">
            <a:extLst>
              <a:ext uri="{FF2B5EF4-FFF2-40B4-BE49-F238E27FC236}">
                <a16:creationId xmlns:a16="http://schemas.microsoft.com/office/drawing/2014/main" id="{E652C532-512C-EBB5-C9BF-458C32F9FBA2}"/>
              </a:ext>
            </a:extLst>
          </p:cNvPr>
          <p:cNvGrpSpPr/>
          <p:nvPr/>
        </p:nvGrpSpPr>
        <p:grpSpPr>
          <a:xfrm>
            <a:off x="2152891" y="1084167"/>
            <a:ext cx="133109" cy="618563"/>
            <a:chOff x="2152891" y="392992"/>
            <a:chExt cx="133109" cy="618563"/>
          </a:xfrm>
        </p:grpSpPr>
        <p:sp>
          <p:nvSpPr>
            <p:cNvPr id="57" name="矩形: 圆角 56">
              <a:extLst>
                <a:ext uri="{FF2B5EF4-FFF2-40B4-BE49-F238E27FC236}">
                  <a16:creationId xmlns:a16="http://schemas.microsoft.com/office/drawing/2014/main" id="{2C11115D-C7C2-1A60-3A27-7E5C99D922B4}"/>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8" name="直角三角形 57">
              <a:extLst>
                <a:ext uri="{FF2B5EF4-FFF2-40B4-BE49-F238E27FC236}">
                  <a16:creationId xmlns:a16="http://schemas.microsoft.com/office/drawing/2014/main" id="{46B380CA-BA60-3BFB-B5BC-187F8E996E2E}"/>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59" name="直接连接符 58">
            <a:extLst>
              <a:ext uri="{FF2B5EF4-FFF2-40B4-BE49-F238E27FC236}">
                <a16:creationId xmlns:a16="http://schemas.microsoft.com/office/drawing/2014/main" id="{DA927A4A-992F-A1A4-D9E9-32A745FD07B2}"/>
              </a:ext>
            </a:extLst>
          </p:cNvPr>
          <p:cNvCxnSpPr/>
          <p:nvPr/>
        </p:nvCxnSpPr>
        <p:spPr>
          <a:xfrm>
            <a:off x="152400" y="2382542"/>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C7133954-F961-45B1-8AB9-55309F256FAE}"/>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4A03EBB6-3388-C836-32E4-250BD791D312}"/>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2176B4AB-0446-BC7D-38D8-CDD514ECA928}"/>
              </a:ext>
            </a:extLst>
          </p:cNvPr>
          <p:cNvSpPr txBox="1"/>
          <p:nvPr/>
        </p:nvSpPr>
        <p:spPr>
          <a:xfrm>
            <a:off x="8507549" y="1105301"/>
            <a:ext cx="3336649"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altLang="zh-CN" dirty="0"/>
              <a:t>Research Case: "How does the online health-knowledge gap emerge and evolve?"</a:t>
            </a:r>
            <a:endParaRPr lang="zh-CN" altLang="en-US" dirty="0"/>
          </a:p>
        </p:txBody>
      </p:sp>
      <p:sp>
        <p:nvSpPr>
          <p:cNvPr id="7" name="文本框 6">
            <a:extLst>
              <a:ext uri="{FF2B5EF4-FFF2-40B4-BE49-F238E27FC236}">
                <a16:creationId xmlns:a16="http://schemas.microsoft.com/office/drawing/2014/main" id="{E631326E-2F4E-95F6-5632-392485035E2A}"/>
              </a:ext>
            </a:extLst>
          </p:cNvPr>
          <p:cNvSpPr txBox="1"/>
          <p:nvPr/>
        </p:nvSpPr>
        <p:spPr>
          <a:xfrm>
            <a:off x="8490815" y="2675542"/>
            <a:ext cx="3372711"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CN" b="1" dirty="0">
                <a:solidFill>
                  <a:srgbClr val="C00000"/>
                </a:solidFill>
              </a:rPr>
              <a:t>S</a:t>
            </a:r>
            <a:r>
              <a:rPr lang="zh-CN" altLang="en-US" b="1" dirty="0">
                <a:solidFill>
                  <a:srgbClr val="C00000"/>
                </a:solidFill>
              </a:rPr>
              <a:t>imulate the literature review scenario of interdisciplinary and abstract topics</a:t>
            </a:r>
          </a:p>
        </p:txBody>
      </p:sp>
      <p:sp>
        <p:nvSpPr>
          <p:cNvPr id="9" name="文本框 8">
            <a:extLst>
              <a:ext uri="{FF2B5EF4-FFF2-40B4-BE49-F238E27FC236}">
                <a16:creationId xmlns:a16="http://schemas.microsoft.com/office/drawing/2014/main" id="{6E3766EA-964B-34BD-E145-F68F410D1C0C}"/>
              </a:ext>
            </a:extLst>
          </p:cNvPr>
          <p:cNvSpPr txBox="1"/>
          <p:nvPr/>
        </p:nvSpPr>
        <p:spPr>
          <a:xfrm>
            <a:off x="8490814" y="4245783"/>
            <a:ext cx="3372711"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CN" dirty="0"/>
              <a:t>Build the dataset</a:t>
            </a:r>
            <a:endParaRPr lang="zh-CN" altLang="en-US" dirty="0"/>
          </a:p>
        </p:txBody>
      </p:sp>
      <p:sp>
        <p:nvSpPr>
          <p:cNvPr id="10" name="文本框 9">
            <a:extLst>
              <a:ext uri="{FF2B5EF4-FFF2-40B4-BE49-F238E27FC236}">
                <a16:creationId xmlns:a16="http://schemas.microsoft.com/office/drawing/2014/main" id="{E7853F76-0A0F-D42B-4524-02BA664147B4}"/>
              </a:ext>
            </a:extLst>
          </p:cNvPr>
          <p:cNvSpPr txBox="1"/>
          <p:nvPr/>
        </p:nvSpPr>
        <p:spPr>
          <a:xfrm>
            <a:off x="8490814" y="5262026"/>
            <a:ext cx="3372711"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zh-CN" dirty="0"/>
              <a:t>Test the LLM workflow’s effectiveness</a:t>
            </a:r>
            <a:r>
              <a:rPr lang="en-US" altLang="zh-CN" b="1" dirty="0"/>
              <a:t>, </a:t>
            </a:r>
            <a:r>
              <a:rPr lang="en-US" altLang="zh-CN" dirty="0"/>
              <a:t>Identify the sources of errors.</a:t>
            </a:r>
            <a:endParaRPr lang="zh-CN" altLang="en-US" dirty="0">
              <a:latin typeface="+mn-ea"/>
            </a:endParaRPr>
          </a:p>
        </p:txBody>
      </p:sp>
      <p:cxnSp>
        <p:nvCxnSpPr>
          <p:cNvPr id="31" name="直接箭头连接符 30">
            <a:extLst>
              <a:ext uri="{FF2B5EF4-FFF2-40B4-BE49-F238E27FC236}">
                <a16:creationId xmlns:a16="http://schemas.microsoft.com/office/drawing/2014/main" id="{BD207D71-7174-4316-F57A-3B214B8914E9}"/>
              </a:ext>
            </a:extLst>
          </p:cNvPr>
          <p:cNvCxnSpPr>
            <a:stCxn id="3" idx="2"/>
            <a:endCxn id="7" idx="0"/>
          </p:cNvCxnSpPr>
          <p:nvPr/>
        </p:nvCxnSpPr>
        <p:spPr>
          <a:xfrm>
            <a:off x="10175874" y="2028631"/>
            <a:ext cx="1297" cy="6469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01D4B34A-EF62-AE23-A1BE-16497DC61914}"/>
              </a:ext>
            </a:extLst>
          </p:cNvPr>
          <p:cNvCxnSpPr>
            <a:stCxn id="7" idx="2"/>
            <a:endCxn id="9" idx="0"/>
          </p:cNvCxnSpPr>
          <p:nvPr/>
        </p:nvCxnSpPr>
        <p:spPr>
          <a:xfrm flipH="1">
            <a:off x="10177170" y="3598872"/>
            <a:ext cx="1" cy="64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E41E673A-80D4-B7FB-1240-B2631B02619D}"/>
              </a:ext>
            </a:extLst>
          </p:cNvPr>
          <p:cNvCxnSpPr>
            <a:stCxn id="9" idx="2"/>
            <a:endCxn id="10" idx="0"/>
          </p:cNvCxnSpPr>
          <p:nvPr/>
        </p:nvCxnSpPr>
        <p:spPr>
          <a:xfrm>
            <a:off x="10177170" y="4615115"/>
            <a:ext cx="0" cy="64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AEC83BB7-9862-0C23-5EE2-0880CA154994}"/>
              </a:ext>
            </a:extLst>
          </p:cNvPr>
          <p:cNvCxnSpPr/>
          <p:nvPr/>
        </p:nvCxnSpPr>
        <p:spPr>
          <a:xfrm flipH="1">
            <a:off x="10175874" y="3598872"/>
            <a:ext cx="1" cy="6469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BB92CB00-56F3-4BF7-A36A-E937F06CC6EE}"/>
              </a:ext>
            </a:extLst>
          </p:cNvPr>
          <p:cNvCxnSpPr/>
          <p:nvPr/>
        </p:nvCxnSpPr>
        <p:spPr>
          <a:xfrm>
            <a:off x="10175874" y="4615115"/>
            <a:ext cx="0" cy="6469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889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werpoint template design by DAJU_PPT正版来源小红书大橘PPT微信DAJU_PPT请勿抄袭搬运！盗版必究！"/>
          <p:cNvSpPr>
            <a:spLocks noGrp="1"/>
          </p:cNvSpPr>
          <p:nvPr>
            <p:ph type="title"/>
          </p:nvPr>
        </p:nvSpPr>
        <p:spPr>
          <a:prstGeom prst="rect">
            <a:avLst/>
          </a:prstGeom>
        </p:spPr>
        <p:txBody>
          <a:bodyPr>
            <a:normAutofit/>
          </a:bodyPr>
          <a:lstStyle/>
          <a:p>
            <a:r>
              <a:rPr lang="en-US" altLang="zh-CN" dirty="0">
                <a:latin typeface="+mn-lt"/>
                <a:ea typeface="+mn-ea"/>
                <a:cs typeface="+mn-ea"/>
                <a:sym typeface="+mn-lt"/>
              </a:rPr>
              <a:t>3.1 Dataset Obtain</a:t>
            </a:r>
            <a:endParaRPr lang="zh-CN" altLang="en-US" dirty="0">
              <a:latin typeface="+mn-lt"/>
              <a:ea typeface="+mn-ea"/>
              <a:cs typeface="+mn-ea"/>
              <a:sym typeface="+mn-lt"/>
            </a:endParaRPr>
          </a:p>
        </p:txBody>
      </p:sp>
      <p:sp>
        <p:nvSpPr>
          <p:cNvPr id="15" name="矩形: 圆角 14">
            <a:extLst>
              <a:ext uri="{FF2B5EF4-FFF2-40B4-BE49-F238E27FC236}">
                <a16:creationId xmlns:a16="http://schemas.microsoft.com/office/drawing/2014/main" id="{8B490660-283E-1427-DFFE-4695AFFAC4A9}"/>
              </a:ext>
            </a:extLst>
          </p:cNvPr>
          <p:cNvSpPr/>
          <p:nvPr/>
        </p:nvSpPr>
        <p:spPr>
          <a:xfrm>
            <a:off x="0" y="0"/>
            <a:ext cx="2152891" cy="6858000"/>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powerpoint template design by DAJU_PPT正版来源小红书大橘PPT微信DAJU_PPT请勿抄袭搬运！盗版必究！-1">
            <a:extLst>
              <a:ext uri="{FF2B5EF4-FFF2-40B4-BE49-F238E27FC236}">
                <a16:creationId xmlns:a16="http://schemas.microsoft.com/office/drawing/2014/main" id="{4CDB1037-2304-A4CB-7502-2D1A63D89CED}"/>
              </a:ext>
            </a:extLst>
          </p:cNvPr>
          <p:cNvSpPr txBox="1"/>
          <p:nvPr/>
        </p:nvSpPr>
        <p:spPr>
          <a:xfrm>
            <a:off x="0" y="392992"/>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defRPr sz="2400" b="1" kern="0">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altLang="zh-CN" sz="1600" dirty="0">
                <a:sym typeface="+mn-lt"/>
              </a:rPr>
              <a:t>Research Background</a:t>
            </a:r>
            <a:endParaRPr lang="en-US" altLang="zh-CN" sz="1600" b="0" dirty="0">
              <a:sym typeface="+mn-lt"/>
            </a:endParaRPr>
          </a:p>
        </p:txBody>
      </p:sp>
      <p:sp>
        <p:nvSpPr>
          <p:cNvPr id="41" name="powerpoint template design by DAJU_PPT正版来源小红书大橘PPT微信DAJU_PPT请勿抄袭搬运！盗版必究！-2">
            <a:extLst>
              <a:ext uri="{FF2B5EF4-FFF2-40B4-BE49-F238E27FC236}">
                <a16:creationId xmlns:a16="http://schemas.microsoft.com/office/drawing/2014/main" id="{3BB0599B-BC74-E759-F0AE-DE27DDAB5C83}"/>
              </a:ext>
            </a:extLst>
          </p:cNvPr>
          <p:cNvSpPr txBox="1"/>
          <p:nvPr/>
        </p:nvSpPr>
        <p:spPr>
          <a:xfrm>
            <a:off x="0" y="1084168"/>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Research Question</a:t>
            </a:r>
            <a:endParaRPr lang="en-US" altLang="zh-CN" sz="1600" kern="0" dirty="0">
              <a:cs typeface="+mn-ea"/>
              <a:sym typeface="+mn-lt"/>
            </a:endParaRPr>
          </a:p>
        </p:txBody>
      </p:sp>
      <p:sp>
        <p:nvSpPr>
          <p:cNvPr id="42" name="powerpoint template design by DAJU_PPT正版来源小红书大橘PPT微信DAJU_PPT请勿抄袭搬运！盗版必究！-3">
            <a:extLst>
              <a:ext uri="{FF2B5EF4-FFF2-40B4-BE49-F238E27FC236}">
                <a16:creationId xmlns:a16="http://schemas.microsoft.com/office/drawing/2014/main" id="{0B8D392D-BBDD-0B5F-26F7-5D8ACD3C2DEC}"/>
              </a:ext>
            </a:extLst>
          </p:cNvPr>
          <p:cNvSpPr txBox="1"/>
          <p:nvPr/>
        </p:nvSpPr>
        <p:spPr>
          <a:xfrm>
            <a:off x="0" y="1775344"/>
            <a:ext cx="2152891" cy="523220"/>
          </a:xfrm>
          <a:prstGeom prst="rect">
            <a:avLst/>
          </a:prstGeom>
          <a:solidFill>
            <a:schemeClr val="accent1"/>
          </a:solid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0" lvl="1" algn="ctr">
              <a:defRPr b="1" kern="0">
                <a:solidFill>
                  <a:schemeClr val="bg1"/>
                </a:solidFill>
                <a:cs typeface="+mn-ea"/>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lang="en-US" altLang="zh-CN" sz="2000" dirty="0">
                <a:sym typeface="+mn-lt"/>
              </a:rPr>
              <a:t>Dataset</a:t>
            </a:r>
          </a:p>
        </p:txBody>
      </p:sp>
      <p:sp>
        <p:nvSpPr>
          <p:cNvPr id="43" name="powerpoint template design by DAJU_PPT正版来源小红书大橘PPT微信DAJU_PPT请勿抄袭搬运！盗版必究！-4">
            <a:extLst>
              <a:ext uri="{FF2B5EF4-FFF2-40B4-BE49-F238E27FC236}">
                <a16:creationId xmlns:a16="http://schemas.microsoft.com/office/drawing/2014/main" id="{A60D56FC-CCD1-91CB-CEC4-7F296D92F483}"/>
              </a:ext>
            </a:extLst>
          </p:cNvPr>
          <p:cNvSpPr txBox="1"/>
          <p:nvPr/>
        </p:nvSpPr>
        <p:spPr>
          <a:xfrm>
            <a:off x="0" y="2466520"/>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Method</a:t>
            </a:r>
            <a:endParaRPr lang="en-US" altLang="zh-CN" sz="1600" kern="0" dirty="0">
              <a:cs typeface="+mn-ea"/>
              <a:sym typeface="+mn-lt"/>
            </a:endParaRPr>
          </a:p>
        </p:txBody>
      </p:sp>
      <p:sp>
        <p:nvSpPr>
          <p:cNvPr id="44" name="powerpoint template design by DAJU_PPT正版来源小红书大橘PPT微信DAJU_PPT请勿抄袭搬运！盗版必究！-5">
            <a:extLst>
              <a:ext uri="{FF2B5EF4-FFF2-40B4-BE49-F238E27FC236}">
                <a16:creationId xmlns:a16="http://schemas.microsoft.com/office/drawing/2014/main" id="{517DFD8D-8DD7-43E1-937C-4971785D506D}"/>
              </a:ext>
            </a:extLst>
          </p:cNvPr>
          <p:cNvSpPr txBox="1"/>
          <p:nvPr/>
        </p:nvSpPr>
        <p:spPr>
          <a:xfrm>
            <a:off x="0" y="3157696"/>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Results and Discussions</a:t>
            </a:r>
            <a:endParaRPr lang="zh-CN" altLang="en-US" sz="1600" kern="0" dirty="0">
              <a:cs typeface="+mn-ea"/>
              <a:sym typeface="+mn-lt"/>
            </a:endParaRPr>
          </a:p>
        </p:txBody>
      </p:sp>
      <p:sp>
        <p:nvSpPr>
          <p:cNvPr id="45" name="powerpoint template design by DAJU_PPT正版来源小红书大橘PPT微信DAJU_PPT请勿抄袭搬运！盗版必究！-6">
            <a:extLst>
              <a:ext uri="{FF2B5EF4-FFF2-40B4-BE49-F238E27FC236}">
                <a16:creationId xmlns:a16="http://schemas.microsoft.com/office/drawing/2014/main" id="{7A1FA59F-D6BC-A5D8-DAE8-968436A0036D}"/>
              </a:ext>
            </a:extLst>
          </p:cNvPr>
          <p:cNvSpPr txBox="1"/>
          <p:nvPr/>
        </p:nvSpPr>
        <p:spPr>
          <a:xfrm>
            <a:off x="0" y="3848871"/>
            <a:ext cx="2152891" cy="523220"/>
          </a:xfrm>
          <a:prstGeom prst="rect">
            <a:avLst/>
          </a:prstGeom>
          <a:noFill/>
          <a:ln>
            <a:noFill/>
          </a:ln>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defRPr/>
            </a:pPr>
            <a:r>
              <a:rPr lang="en-US" altLang="zh-CN" sz="1600" b="1" kern="0" dirty="0">
                <a:cs typeface="+mn-ea"/>
                <a:sym typeface="+mn-lt"/>
              </a:rPr>
              <a:t>Summary</a:t>
            </a:r>
            <a:endParaRPr lang="zh-CN" altLang="en-US" sz="1600" kern="0" dirty="0">
              <a:cs typeface="+mn-ea"/>
              <a:sym typeface="+mn-lt"/>
            </a:endParaRPr>
          </a:p>
        </p:txBody>
      </p:sp>
      <p:grpSp>
        <p:nvGrpSpPr>
          <p:cNvPr id="46" name="组合 45">
            <a:extLst>
              <a:ext uri="{FF2B5EF4-FFF2-40B4-BE49-F238E27FC236}">
                <a16:creationId xmlns:a16="http://schemas.microsoft.com/office/drawing/2014/main" id="{2DD716A3-0F65-12A2-4FEA-8C1025D6917B}"/>
              </a:ext>
            </a:extLst>
          </p:cNvPr>
          <p:cNvGrpSpPr/>
          <p:nvPr/>
        </p:nvGrpSpPr>
        <p:grpSpPr>
          <a:xfrm>
            <a:off x="2152891" y="1775342"/>
            <a:ext cx="133109" cy="618563"/>
            <a:chOff x="2152891" y="392992"/>
            <a:chExt cx="133109" cy="618563"/>
          </a:xfrm>
        </p:grpSpPr>
        <p:sp>
          <p:nvSpPr>
            <p:cNvPr id="47" name="矩形: 圆角 46">
              <a:extLst>
                <a:ext uri="{FF2B5EF4-FFF2-40B4-BE49-F238E27FC236}">
                  <a16:creationId xmlns:a16="http://schemas.microsoft.com/office/drawing/2014/main" id="{E690B4FC-3233-A513-004E-3028F4444846}"/>
                </a:ext>
              </a:extLst>
            </p:cNvPr>
            <p:cNvSpPr/>
            <p:nvPr/>
          </p:nvSpPr>
          <p:spPr>
            <a:xfrm flipH="1">
              <a:off x="2152891" y="392992"/>
              <a:ext cx="133109" cy="523220"/>
            </a:xfrm>
            <a:prstGeom prst="roundRect">
              <a:avLst>
                <a:gd name="adj"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直角三角形 47">
              <a:extLst>
                <a:ext uri="{FF2B5EF4-FFF2-40B4-BE49-F238E27FC236}">
                  <a16:creationId xmlns:a16="http://schemas.microsoft.com/office/drawing/2014/main" id="{F05CC4FD-3C67-734C-587B-035A5243AD02}"/>
                </a:ext>
              </a:extLst>
            </p:cNvPr>
            <p:cNvSpPr/>
            <p:nvPr/>
          </p:nvSpPr>
          <p:spPr>
            <a:xfrm flipV="1">
              <a:off x="2152891" y="916212"/>
              <a:ext cx="133109" cy="95343"/>
            </a:xfrm>
            <a:prstGeom prst="rtTriangle">
              <a:avLst/>
            </a:prstGeom>
            <a:solidFill>
              <a:schemeClr val="accent1">
                <a:lumMod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49" name="直接连接符 48">
            <a:extLst>
              <a:ext uri="{FF2B5EF4-FFF2-40B4-BE49-F238E27FC236}">
                <a16:creationId xmlns:a16="http://schemas.microsoft.com/office/drawing/2014/main" id="{C951F610-90C6-CFC0-25CE-928F9C1850D1}"/>
              </a:ext>
            </a:extLst>
          </p:cNvPr>
          <p:cNvCxnSpPr/>
          <p:nvPr/>
        </p:nvCxnSpPr>
        <p:spPr>
          <a:xfrm>
            <a:off x="152400" y="1000190"/>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26C9E36-686F-4CB0-8C38-14DE87EAD5AA}"/>
              </a:ext>
            </a:extLst>
          </p:cNvPr>
          <p:cNvCxnSpPr/>
          <p:nvPr/>
        </p:nvCxnSpPr>
        <p:spPr>
          <a:xfrm>
            <a:off x="152400" y="3073718"/>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CDEFA6F6-62AF-C4ED-D5D0-C44F769E4B69}"/>
              </a:ext>
            </a:extLst>
          </p:cNvPr>
          <p:cNvCxnSpPr/>
          <p:nvPr/>
        </p:nvCxnSpPr>
        <p:spPr>
          <a:xfrm>
            <a:off x="152400" y="3764894"/>
            <a:ext cx="18930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表格 5">
            <a:extLst>
              <a:ext uri="{FF2B5EF4-FFF2-40B4-BE49-F238E27FC236}">
                <a16:creationId xmlns:a16="http://schemas.microsoft.com/office/drawing/2014/main" id="{C7A0375E-E805-02C2-58C7-DD5A97E2DADD}"/>
              </a:ext>
            </a:extLst>
          </p:cNvPr>
          <p:cNvGraphicFramePr>
            <a:graphicFrameLocks noGrp="1"/>
          </p:cNvGraphicFramePr>
          <p:nvPr>
            <p:extLst>
              <p:ext uri="{D42A27DB-BD31-4B8C-83A1-F6EECF244321}">
                <p14:modId xmlns:p14="http://schemas.microsoft.com/office/powerpoint/2010/main" val="4222618974"/>
              </p:ext>
            </p:extLst>
          </p:nvPr>
        </p:nvGraphicFramePr>
        <p:xfrm>
          <a:off x="2430742" y="933077"/>
          <a:ext cx="9451863" cy="5738054"/>
        </p:xfrm>
        <a:graphic>
          <a:graphicData uri="http://schemas.openxmlformats.org/drawingml/2006/table">
            <a:tbl>
              <a:tblPr firstRow="1" firstCol="1" bandRow="1">
                <a:tableStyleId>{5A111915-BE36-4E01-A7E5-04B1672EAD32}</a:tableStyleId>
              </a:tblPr>
              <a:tblGrid>
                <a:gridCol w="2006384">
                  <a:extLst>
                    <a:ext uri="{9D8B030D-6E8A-4147-A177-3AD203B41FA5}">
                      <a16:colId xmlns:a16="http://schemas.microsoft.com/office/drawing/2014/main" val="473216100"/>
                    </a:ext>
                  </a:extLst>
                </a:gridCol>
                <a:gridCol w="7445479">
                  <a:extLst>
                    <a:ext uri="{9D8B030D-6E8A-4147-A177-3AD203B41FA5}">
                      <a16:colId xmlns:a16="http://schemas.microsoft.com/office/drawing/2014/main" val="3625708698"/>
                    </a:ext>
                  </a:extLst>
                </a:gridCol>
              </a:tblGrid>
              <a:tr h="171850">
                <a:tc>
                  <a:txBody>
                    <a:bodyPr/>
                    <a:lstStyle/>
                    <a:p>
                      <a:pPr algn="just">
                        <a:lnSpc>
                          <a:spcPct val="200000"/>
                        </a:lnSpc>
                        <a:buNone/>
                      </a:pPr>
                      <a:r>
                        <a:rPr lang="en-US" sz="1050" kern="100">
                          <a:effectLst/>
                        </a:rPr>
                        <a:t>Keywords</a:t>
                      </a:r>
                      <a:endParaRPr lang="zh-CN" sz="11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tc>
                  <a:txBody>
                    <a:bodyPr/>
                    <a:lstStyle/>
                    <a:p>
                      <a:pPr algn="just">
                        <a:lnSpc>
                          <a:spcPct val="200000"/>
                        </a:lnSpc>
                        <a:buNone/>
                      </a:pPr>
                      <a:r>
                        <a:rPr lang="en-US" sz="1050" kern="100" dirty="0">
                          <a:effectLst/>
                        </a:rPr>
                        <a:t>Retrieve strategy</a:t>
                      </a:r>
                      <a:endParaRPr lang="zh-CN"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extLst>
                  <a:ext uri="{0D108BD9-81ED-4DB2-BD59-A6C34878D82A}">
                    <a16:rowId xmlns:a16="http://schemas.microsoft.com/office/drawing/2014/main" val="2644557074"/>
                  </a:ext>
                </a:extLst>
              </a:tr>
              <a:tr h="1131896">
                <a:tc>
                  <a:txBody>
                    <a:bodyPr/>
                    <a:lstStyle/>
                    <a:p>
                      <a:pPr algn="just">
                        <a:lnSpc>
                          <a:spcPct val="200000"/>
                        </a:lnSpc>
                        <a:buNone/>
                      </a:pPr>
                      <a:r>
                        <a:rPr lang="en-US" sz="1200" kern="100">
                          <a:effectLst/>
                        </a:rPr>
                        <a:t>#1Knowledge Gap</a:t>
                      </a:r>
                      <a:endParaRPr lang="zh-CN"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tc>
                  <a:txBody>
                    <a:bodyPr/>
                    <a:lstStyle/>
                    <a:p>
                      <a:pPr algn="just">
                        <a:lnSpc>
                          <a:spcPct val="200000"/>
                        </a:lnSpc>
                        <a:buNone/>
                      </a:pPr>
                      <a:r>
                        <a:rPr lang="en-US" sz="1050" kern="100" dirty="0">
                          <a:effectLst/>
                        </a:rPr>
                        <a:t>(TS=( ("knowledge gap*" OR "gap*" OR "information </a:t>
                      </a:r>
                      <a:r>
                        <a:rPr lang="en-US" sz="1050" kern="100" dirty="0" err="1">
                          <a:effectLst/>
                        </a:rPr>
                        <a:t>inequalit</a:t>
                      </a:r>
                      <a:r>
                        <a:rPr lang="en-US" sz="1050" kern="100" dirty="0">
                          <a:effectLst/>
                        </a:rPr>
                        <a:t>*" OR "health disparity" OR "digital divide" OR “barrier” OR “difference” OR "information poverty" OR "health literacy gap*" OR "information access disparity" ) NEAR/5 (health* OR medical OR "patient education") )) NOT (SILOID==("PPRN"))</a:t>
                      </a:r>
                      <a:endParaRPr lang="zh-CN" sz="1100" kern="100" dirty="0">
                        <a:effectLst/>
                      </a:endParaRPr>
                    </a:p>
                    <a:p>
                      <a:pPr algn="just">
                        <a:lnSpc>
                          <a:spcPct val="200000"/>
                        </a:lnSpc>
                        <a:buNone/>
                      </a:pPr>
                      <a:r>
                        <a:rPr lang="en-US" sz="1050" b="1" kern="100" dirty="0">
                          <a:effectLst/>
                        </a:rPr>
                        <a:t>Result: 114,892</a:t>
                      </a:r>
                      <a:endParaRPr lang="zh-CN" sz="11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extLst>
                  <a:ext uri="{0D108BD9-81ED-4DB2-BD59-A6C34878D82A}">
                    <a16:rowId xmlns:a16="http://schemas.microsoft.com/office/drawing/2014/main" val="2700817453"/>
                  </a:ext>
                </a:extLst>
              </a:tr>
              <a:tr h="744765">
                <a:tc>
                  <a:txBody>
                    <a:bodyPr/>
                    <a:lstStyle/>
                    <a:p>
                      <a:pPr algn="just">
                        <a:lnSpc>
                          <a:spcPct val="200000"/>
                        </a:lnSpc>
                        <a:buNone/>
                      </a:pPr>
                      <a:r>
                        <a:rPr lang="en-US" sz="1200" kern="100" dirty="0">
                          <a:effectLst/>
                        </a:rPr>
                        <a:t>#2 Social Impact Factor</a:t>
                      </a:r>
                      <a:endParaRPr lang="zh-CN"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tc>
                  <a:txBody>
                    <a:bodyPr/>
                    <a:lstStyle/>
                    <a:p>
                      <a:pPr algn="just">
                        <a:lnSpc>
                          <a:spcPct val="200000"/>
                        </a:lnSpc>
                        <a:buNone/>
                      </a:pPr>
                      <a:r>
                        <a:rPr lang="en-US" sz="1050" kern="100" dirty="0">
                          <a:effectLst/>
                        </a:rPr>
                        <a:t>(TS=( (socioeconomic OR "education level" OR "income disparity" OR "digital literacy" OR ageism OR "racial disparity" OR "geographic barrier*" OR "language barrier*") ) NOT (SILOID==("PPRN")))</a:t>
                      </a:r>
                      <a:endParaRPr lang="zh-CN" sz="1100" kern="100" dirty="0">
                        <a:effectLst/>
                      </a:endParaRPr>
                    </a:p>
                    <a:p>
                      <a:pPr algn="just">
                        <a:lnSpc>
                          <a:spcPct val="200000"/>
                        </a:lnSpc>
                        <a:buNone/>
                        <a:tabLst>
                          <a:tab pos="548005" algn="l"/>
                        </a:tabLst>
                      </a:pPr>
                      <a:r>
                        <a:rPr lang="en-US" sz="1050" b="1" kern="100" dirty="0">
                          <a:effectLst/>
                        </a:rPr>
                        <a:t>Result: 599,290</a:t>
                      </a:r>
                      <a:endParaRPr lang="zh-CN" sz="11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extLst>
                  <a:ext uri="{0D108BD9-81ED-4DB2-BD59-A6C34878D82A}">
                    <a16:rowId xmlns:a16="http://schemas.microsoft.com/office/drawing/2014/main" val="1849085977"/>
                  </a:ext>
                </a:extLst>
              </a:tr>
              <a:tr h="938331">
                <a:tc>
                  <a:txBody>
                    <a:bodyPr/>
                    <a:lstStyle/>
                    <a:p>
                      <a:pPr algn="just">
                        <a:lnSpc>
                          <a:spcPct val="200000"/>
                        </a:lnSpc>
                        <a:buNone/>
                      </a:pPr>
                      <a:r>
                        <a:rPr lang="en-US" sz="1200" kern="100" dirty="0">
                          <a:effectLst/>
                        </a:rPr>
                        <a:t>#3 Online Environment</a:t>
                      </a:r>
                      <a:endParaRPr lang="zh-CN"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tc>
                  <a:txBody>
                    <a:bodyPr/>
                    <a:lstStyle/>
                    <a:p>
                      <a:pPr algn="just">
                        <a:lnSpc>
                          <a:spcPct val="200000"/>
                        </a:lnSpc>
                        <a:buNone/>
                      </a:pPr>
                      <a:r>
                        <a:rPr lang="en-US" sz="1050" kern="100" dirty="0">
                          <a:effectLst/>
                        </a:rPr>
                        <a:t>(TS=( ("online </a:t>
                      </a:r>
                      <a:r>
                        <a:rPr lang="en-US" sz="1050" kern="100" dirty="0" err="1">
                          <a:effectLst/>
                        </a:rPr>
                        <a:t>communit</a:t>
                      </a:r>
                      <a:r>
                        <a:rPr lang="en-US" sz="1050" kern="100" dirty="0">
                          <a:effectLst/>
                        </a:rPr>
                        <a:t>*" OR "social media" OR "health forum*" OR "eHealth platform*" OR "virtual support group*" OR "mHealth" OR "telemedicine" OR "web-based interaction*" OR "digital health space*" OR "peer-to-peer network*") )) NOT (SILOID==("PPRN"))</a:t>
                      </a:r>
                      <a:endParaRPr lang="zh-CN" sz="1100" kern="100" dirty="0">
                        <a:effectLst/>
                      </a:endParaRPr>
                    </a:p>
                    <a:p>
                      <a:pPr algn="just">
                        <a:lnSpc>
                          <a:spcPct val="200000"/>
                        </a:lnSpc>
                        <a:buNone/>
                      </a:pPr>
                      <a:r>
                        <a:rPr lang="en-US" sz="1050" b="1" kern="100" dirty="0">
                          <a:effectLst/>
                        </a:rPr>
                        <a:t>Result: 340,869</a:t>
                      </a:r>
                      <a:endParaRPr lang="zh-CN" sz="11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extLst>
                  <a:ext uri="{0D108BD9-81ED-4DB2-BD59-A6C34878D82A}">
                    <a16:rowId xmlns:a16="http://schemas.microsoft.com/office/drawing/2014/main" val="1549930787"/>
                  </a:ext>
                </a:extLst>
              </a:tr>
              <a:tr h="1131896">
                <a:tc>
                  <a:txBody>
                    <a:bodyPr/>
                    <a:lstStyle/>
                    <a:p>
                      <a:pPr algn="just">
                        <a:lnSpc>
                          <a:spcPct val="200000"/>
                        </a:lnSpc>
                        <a:buNone/>
                      </a:pPr>
                      <a:r>
                        <a:rPr lang="en-US" sz="1200" kern="100" dirty="0">
                          <a:effectLst/>
                        </a:rPr>
                        <a:t>#4 Health Information Communication</a:t>
                      </a:r>
                      <a:endParaRPr lang="zh-CN"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tc>
                  <a:txBody>
                    <a:bodyPr/>
                    <a:lstStyle/>
                    <a:p>
                      <a:pPr algn="just">
                        <a:lnSpc>
                          <a:spcPct val="200000"/>
                        </a:lnSpc>
                        <a:buNone/>
                      </a:pPr>
                      <a:r>
                        <a:rPr lang="en-US" sz="1050" kern="100" dirty="0">
                          <a:effectLst/>
                        </a:rPr>
                        <a:t>(TS=(("health information exchange" OR "health communication" OR "information sharing behavior*" OR "interactive health communication" OR "discussion*" OR "patient-provider communication" OR "peer-to-peer health advice" OR "collaborative health sensemaking" OR "health knowledge co-construction" OR "</a:t>
                      </a:r>
                      <a:r>
                        <a:rPr lang="en-US" sz="1050" kern="100" dirty="0" err="1">
                          <a:effectLst/>
                        </a:rPr>
                        <a:t>communicat</a:t>
                      </a:r>
                      <a:r>
                        <a:rPr lang="en-US" sz="1050" kern="100" dirty="0">
                          <a:effectLst/>
                        </a:rPr>
                        <a:t>*") ))NOT (SILOID==("PPRN"))</a:t>
                      </a:r>
                      <a:endParaRPr lang="zh-CN" sz="1100" kern="100" dirty="0">
                        <a:effectLst/>
                      </a:endParaRPr>
                    </a:p>
                    <a:p>
                      <a:pPr algn="just">
                        <a:lnSpc>
                          <a:spcPct val="200000"/>
                        </a:lnSpc>
                        <a:buNone/>
                      </a:pPr>
                      <a:r>
                        <a:rPr lang="en-US" sz="1050" b="1" kern="100" dirty="0">
                          <a:effectLst/>
                        </a:rPr>
                        <a:t>Result: 8,666,738</a:t>
                      </a:r>
                      <a:endParaRPr lang="zh-CN" sz="1100"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extLst>
                  <a:ext uri="{0D108BD9-81ED-4DB2-BD59-A6C34878D82A}">
                    <a16:rowId xmlns:a16="http://schemas.microsoft.com/office/drawing/2014/main" val="3021307942"/>
                  </a:ext>
                </a:extLst>
              </a:tr>
              <a:tr h="551200">
                <a:tc>
                  <a:txBody>
                    <a:bodyPr/>
                    <a:lstStyle/>
                    <a:p>
                      <a:pPr algn="just">
                        <a:lnSpc>
                          <a:spcPct val="200000"/>
                        </a:lnSpc>
                        <a:buNone/>
                      </a:pPr>
                      <a:r>
                        <a:rPr lang="en-US" sz="1200" kern="100" dirty="0">
                          <a:effectLst/>
                        </a:rPr>
                        <a:t>#5 Merged</a:t>
                      </a:r>
                      <a:endParaRPr lang="zh-CN"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tc>
                  <a:txBody>
                    <a:bodyPr/>
                    <a:lstStyle/>
                    <a:p>
                      <a:pPr algn="just">
                        <a:lnSpc>
                          <a:spcPct val="200000"/>
                        </a:lnSpc>
                        <a:buNone/>
                      </a:pPr>
                      <a:r>
                        <a:rPr lang="en-US" sz="1050" kern="100" dirty="0">
                          <a:effectLst/>
                        </a:rPr>
                        <a:t>(((#1 OR #2)) AND #3) AND #4 and Preprint Citation Index (Exclude – Database)</a:t>
                      </a:r>
                      <a:endParaRPr lang="zh-CN" sz="1100" kern="100" dirty="0">
                        <a:effectLst/>
                      </a:endParaRPr>
                    </a:p>
                    <a:p>
                      <a:pPr algn="just">
                        <a:lnSpc>
                          <a:spcPct val="200000"/>
                        </a:lnSpc>
                        <a:buNone/>
                      </a:pPr>
                      <a:r>
                        <a:rPr lang="en-US" sz="1050" b="1" kern="100" dirty="0">
                          <a:solidFill>
                            <a:srgbClr val="C00000"/>
                          </a:solidFill>
                          <a:effectLst/>
                        </a:rPr>
                        <a:t>Result: 3,638</a:t>
                      </a:r>
                      <a:endParaRPr lang="zh-CN" sz="1100" b="1"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extLst>
                  <a:ext uri="{0D108BD9-81ED-4DB2-BD59-A6C34878D82A}">
                    <a16:rowId xmlns:a16="http://schemas.microsoft.com/office/drawing/2014/main" val="2922898584"/>
                  </a:ext>
                </a:extLst>
              </a:tr>
              <a:tr h="171850">
                <a:tc gridSpan="2">
                  <a:txBody>
                    <a:bodyPr/>
                    <a:lstStyle/>
                    <a:p>
                      <a:pPr algn="just">
                        <a:lnSpc>
                          <a:spcPct val="200000"/>
                        </a:lnSpc>
                        <a:buNone/>
                      </a:pPr>
                      <a:r>
                        <a:rPr lang="en-US" sz="1050" kern="100" dirty="0">
                          <a:effectLst/>
                        </a:rPr>
                        <a:t>Search time: 2025.02.21 19:20</a:t>
                      </a:r>
                      <a:endParaRPr lang="zh-CN"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397" marR="37397" marT="0" marB="0"/>
                </a:tc>
                <a:tc hMerge="1">
                  <a:txBody>
                    <a:bodyPr/>
                    <a:lstStyle/>
                    <a:p>
                      <a:endParaRPr lang="zh-CN" altLang="en-US"/>
                    </a:p>
                  </a:txBody>
                  <a:tcPr/>
                </a:tc>
                <a:extLst>
                  <a:ext uri="{0D108BD9-81ED-4DB2-BD59-A6C34878D82A}">
                    <a16:rowId xmlns:a16="http://schemas.microsoft.com/office/drawing/2014/main" val="4232932201"/>
                  </a:ext>
                </a:extLst>
              </a:tr>
            </a:tbl>
          </a:graphicData>
        </a:graphic>
      </p:graphicFrame>
    </p:spTree>
    <p:extLst>
      <p:ext uri="{BB962C8B-B14F-4D97-AF65-F5344CB8AC3E}">
        <p14:creationId xmlns:p14="http://schemas.microsoft.com/office/powerpoint/2010/main" val="4069944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适中&quot;,&quot;HeaderHeight&quot;:10.0,&quot;FooterHeight&quot;:5.0,&quot;SideMargin&quot;:5.0,&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ISLIDE.ICON" val="#36637;"/>
</p:tagLst>
</file>

<file path=ppt/tags/tag3.xml><?xml version="1.0" encoding="utf-8"?>
<p:tagLst xmlns:a="http://schemas.openxmlformats.org/drawingml/2006/main" xmlns:r="http://schemas.openxmlformats.org/officeDocument/2006/relationships" xmlns:p="http://schemas.openxmlformats.org/presentationml/2006/main">
  <p:tag name="ISLIDE.ICON" val="#36637;"/>
</p:tagLst>
</file>

<file path=ppt/theme/theme1.xml><?xml version="1.0" encoding="utf-8"?>
<a:theme xmlns:a="http://schemas.openxmlformats.org/drawingml/2006/main" name="Office Theme">
  <a:themeElements>
    <a:clrScheme name="00-北京交通大学蓝色">
      <a:dk1>
        <a:srgbClr val="000000"/>
      </a:dk1>
      <a:lt1>
        <a:srgbClr val="FFFFFF"/>
      </a:lt1>
      <a:dk2>
        <a:srgbClr val="000000"/>
      </a:dk2>
      <a:lt2>
        <a:srgbClr val="FFFFFF"/>
      </a:lt2>
      <a:accent1>
        <a:srgbClr val="005BAC"/>
      </a:accent1>
      <a:accent2>
        <a:srgbClr val="D7C39F"/>
      </a:accent2>
      <a:accent3>
        <a:srgbClr val="005BAC"/>
      </a:accent3>
      <a:accent4>
        <a:srgbClr val="D7C39F"/>
      </a:accent4>
      <a:accent5>
        <a:srgbClr val="005BAC"/>
      </a:accent5>
      <a:accent6>
        <a:srgbClr val="D7C39F"/>
      </a:accent6>
      <a:hlink>
        <a:srgbClr val="0563C1"/>
      </a:hlink>
      <a:folHlink>
        <a:srgbClr val="954F72"/>
      </a:folHlink>
    </a:clrScheme>
    <a:fontScheme name="mmhun255">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2598</Words>
  <Application>Microsoft Office PowerPoint</Application>
  <PresentationFormat>宽屏</PresentationFormat>
  <Paragraphs>296</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Libertinus Serif, serif</vt:lpstr>
      <vt:lpstr>Roboto Mono Web</vt:lpstr>
      <vt:lpstr>思源黑体 CN Normal</vt:lpstr>
      <vt:lpstr>微软雅黑</vt:lpstr>
      <vt:lpstr>Arial</vt:lpstr>
      <vt:lpstr>Times New Roman</vt:lpstr>
      <vt:lpstr>Office Theme</vt:lpstr>
      <vt:lpstr>PowerPoint 演示文稿</vt:lpstr>
      <vt:lpstr>PowerPoint 演示文稿</vt:lpstr>
      <vt:lpstr>1.1 Research Background</vt:lpstr>
      <vt:lpstr>1.1 Research Background</vt:lpstr>
      <vt:lpstr>1.2 Literature Review</vt:lpstr>
      <vt:lpstr>1.2 Literature Review</vt:lpstr>
      <vt:lpstr>1.2 Literature Review</vt:lpstr>
      <vt:lpstr>2.1 Research Objective</vt:lpstr>
      <vt:lpstr>3.1 Dataset Obtain</vt:lpstr>
      <vt:lpstr>3.2 Dataset Obtain</vt:lpstr>
      <vt:lpstr>4.1 Workflow Construction</vt:lpstr>
      <vt:lpstr>4.1 Workflow Construction</vt:lpstr>
      <vt:lpstr>4.1 Workflow Construction</vt:lpstr>
      <vt:lpstr>4.2 Outcome Assessment</vt:lpstr>
      <vt:lpstr>5.1 Result</vt:lpstr>
      <vt:lpstr>5.2 Comparison of inconsistent results in literature screening (partial)</vt:lpstr>
      <vt:lpstr>6.1 Summary</vt:lpstr>
      <vt:lpstr>6.2 Additional</vt:lpstr>
      <vt:lpstr>6.2 Additional</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2314981968@qq.com</dc:creator>
  <cp:lastModifiedBy>衡 董</cp:lastModifiedBy>
  <cp:revision>101</cp:revision>
  <dcterms:created xsi:type="dcterms:W3CDTF">2019-11-26T03:41:00Z</dcterms:created>
  <dcterms:modified xsi:type="dcterms:W3CDTF">2025-06-23T11:41:03Z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BC69EB345F4F457288BFAD1BFA019858</vt:lpwstr>
  </property>
  <property fmtid="{D5CDD505-2E9C-101B-9397-08002B2CF9AE}" pid="3" name="KSOProductBuildVer">
    <vt:lpwstr>2052-11.1.0.10700</vt:lpwstr>
  </property>
</Properties>
</file>